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1" r:id="rId4"/>
    <p:sldMasterId id="2147483739" r:id="rId5"/>
    <p:sldMasterId id="2147483757" r:id="rId6"/>
  </p:sldMasterIdLst>
  <p:notesMasterIdLst>
    <p:notesMasterId r:id="rId22"/>
  </p:notesMasterIdLst>
  <p:handoutMasterIdLst>
    <p:handoutMasterId r:id="rId23"/>
  </p:handoutMasterIdLst>
  <p:sldIdLst>
    <p:sldId id="291" r:id="rId7"/>
    <p:sldId id="297" r:id="rId8"/>
    <p:sldId id="1030" r:id="rId9"/>
    <p:sldId id="1029" r:id="rId10"/>
    <p:sldId id="1021" r:id="rId11"/>
    <p:sldId id="1028" r:id="rId12"/>
    <p:sldId id="1025" r:id="rId13"/>
    <p:sldId id="1036" r:id="rId14"/>
    <p:sldId id="1042" r:id="rId15"/>
    <p:sldId id="1043" r:id="rId16"/>
    <p:sldId id="1038" r:id="rId17"/>
    <p:sldId id="1039" r:id="rId18"/>
    <p:sldId id="1040" r:id="rId19"/>
    <p:sldId id="1046" r:id="rId20"/>
    <p:sldId id="1035" r:id="rId2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2C341"/>
    <a:srgbClr val="FDB515"/>
    <a:srgbClr val="58595B"/>
    <a:srgbClr val="008B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77C0241-BB8B-47E3-AEDE-C25888606C7D}" styleName="Avista Financial Table">
    <a:wholeTbl>
      <a:tcTxStyle>
        <a:fontRef idx="minor"/>
        <a:srgbClr val="58595B"/>
      </a:tcTxStyle>
      <a:tcStyle>
        <a:tcBdr>
          <a:left>
            <a:ln w="3175" cmpd="sng">
              <a:solidFill>
                <a:srgbClr val="FFFFFF"/>
              </a:solidFill>
            </a:ln>
          </a:left>
          <a:right>
            <a:ln w="3175" cmpd="sng">
              <a:solidFill>
                <a:srgbClr val="FFFFFF"/>
              </a:solidFill>
            </a:ln>
          </a:right>
          <a:top>
            <a:ln w="3175" cmpd="sng">
              <a:solidFill>
                <a:srgbClr val="FFFFFF"/>
              </a:solidFill>
            </a:ln>
          </a:top>
          <a:bottom>
            <a:ln w="3175" cmpd="sng">
              <a:solidFill>
                <a:srgbClr val="FFFFFF"/>
              </a:solidFill>
            </a:ln>
          </a:bottom>
          <a:insideH>
            <a:ln w="12700" cmpd="sng">
              <a:solidFill>
                <a:srgbClr val="58595B"/>
              </a:solidFill>
            </a:ln>
          </a:insideH>
          <a:insideV>
            <a:ln w="76200" cmpd="sng">
              <a:solidFill>
                <a:srgbClr val="FFFFFF"/>
              </a:solidFill>
            </a:ln>
          </a:insideV>
        </a:tcBdr>
        <a:fill>
          <a:solidFill>
            <a:srgbClr val="F1F2F2"/>
          </a:solidFill>
        </a:fill>
      </a:tcStyle>
    </a:wholeTbl>
    <a:band1H>
      <a:tcStyle>
        <a:tcBdr/>
      </a:tcStyle>
    </a:band1H>
    <a:band2H>
      <a:tcStyle>
        <a:tcBdr/>
        <a:fill>
          <a:solidFill>
            <a:srgbClr val="F8F9F8"/>
          </a:solidFill>
        </a:fill>
      </a:tcStyle>
    </a:band2H>
    <a:band1V>
      <a:tcStyle>
        <a:tcBdr/>
      </a:tcStyle>
    </a:band1V>
    <a:band2V>
      <a:tcStyle>
        <a:tcBdr/>
      </a:tcStyle>
    </a:band2V>
    <a:lastCol>
      <a:tcStyle>
        <a:tcBdr/>
      </a:tcStyle>
    </a:lastCol>
    <a:firstCol>
      <a:tcTxStyle b="on">
        <a:fontRef idx="minor"/>
        <a:srgbClr val="58595B"/>
      </a:tcTxStyle>
      <a:tcStyle>
        <a:tcBdr/>
      </a:tcStyle>
    </a:firstCol>
    <a:lastRow>
      <a:tcTxStyle b="on">
        <a:fontRef idx="minor"/>
        <a:srgbClr val="58595B"/>
      </a:tcTxStyle>
      <a:tcStyle>
        <a:tcBdr/>
        <a:fill>
          <a:solidFill>
            <a:srgbClr val="D9D9D9"/>
          </a:solidFill>
        </a:fill>
      </a:tcStyle>
    </a:lastRow>
    <a:firstRow>
      <a:tcTxStyle b="on">
        <a:fontRef idx="minor"/>
        <a:srgbClr val="FFFFFF"/>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7618" autoAdjust="0"/>
  </p:normalViewPr>
  <p:slideViewPr>
    <p:cSldViewPr snapToGrid="0" snapToObjects="1">
      <p:cViewPr varScale="1">
        <p:scale>
          <a:sx n="111" d="100"/>
          <a:sy n="111" d="100"/>
        </p:scale>
        <p:origin x="534" y="13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144" d="100"/>
          <a:sy n="144" d="100"/>
        </p:scale>
        <p:origin x="3376"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20A124F-D544-FF4A-85EE-65D684F08FE4}"/>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DFBA903C-DBAB-2D49-A34B-4D818231B52F}"/>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95EE46BC-531E-374F-8BF4-45F4E948DCA2}" type="datetimeFigureOut">
              <a:rPr lang="en-US" smtClean="0"/>
              <a:t>12/17/2024</a:t>
            </a:fld>
            <a:endParaRPr lang="en-US"/>
          </a:p>
        </p:txBody>
      </p:sp>
      <p:sp>
        <p:nvSpPr>
          <p:cNvPr id="4" name="Footer Placeholder 3">
            <a:extLst>
              <a:ext uri="{FF2B5EF4-FFF2-40B4-BE49-F238E27FC236}">
                <a16:creationId xmlns:a16="http://schemas.microsoft.com/office/drawing/2014/main" id="{5F7B955C-2BC0-CB4A-8324-AE3711E3F561}"/>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7918ABD-9C57-1D4D-8F86-EF0BD36BD5AD}"/>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A90EB521-3F81-7E47-8E97-71358C03FA2D}" type="slidenum">
              <a:rPr lang="en-US" smtClean="0"/>
              <a:t>‹#›</a:t>
            </a:fld>
            <a:endParaRPr lang="en-US"/>
          </a:p>
        </p:txBody>
      </p:sp>
    </p:spTree>
    <p:extLst>
      <p:ext uri="{BB962C8B-B14F-4D97-AF65-F5344CB8AC3E}">
        <p14:creationId xmlns:p14="http://schemas.microsoft.com/office/powerpoint/2010/main" val="30764038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4377502-2145-2441-95D4-28B6463AEC71}" type="datetimeFigureOut">
              <a:rPr lang="en-US" smtClean="0"/>
              <a:t>12/17/2024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C3F0112-7E17-5E4A-AE31-FEEDCE097A22}" type="slidenum">
              <a:rPr lang="en-US" smtClean="0"/>
              <a:t>‹#›</a:t>
            </a:fld>
            <a:endParaRPr lang="en-US"/>
          </a:p>
        </p:txBody>
      </p:sp>
    </p:spTree>
    <p:extLst>
      <p:ext uri="{BB962C8B-B14F-4D97-AF65-F5344CB8AC3E}">
        <p14:creationId xmlns:p14="http://schemas.microsoft.com/office/powerpoint/2010/main" val="13246450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3F0112-7E17-5E4A-AE31-FEEDCE097A22}" type="slidenum">
              <a:rPr lang="en-US" smtClean="0"/>
              <a:t>1</a:t>
            </a:fld>
            <a:endParaRPr lang="en-US"/>
          </a:p>
        </p:txBody>
      </p:sp>
    </p:spTree>
    <p:extLst>
      <p:ext uri="{BB962C8B-B14F-4D97-AF65-F5344CB8AC3E}">
        <p14:creationId xmlns:p14="http://schemas.microsoft.com/office/powerpoint/2010/main" val="2886502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3F0112-7E17-5E4A-AE31-FEEDCE097A22}" type="slidenum">
              <a:rPr lang="en-US" smtClean="0"/>
              <a:t>11</a:t>
            </a:fld>
            <a:endParaRPr lang="en-US"/>
          </a:p>
        </p:txBody>
      </p:sp>
    </p:spTree>
    <p:extLst>
      <p:ext uri="{BB962C8B-B14F-4D97-AF65-F5344CB8AC3E}">
        <p14:creationId xmlns:p14="http://schemas.microsoft.com/office/powerpoint/2010/main" val="35999503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3F0112-7E17-5E4A-AE31-FEEDCE097A22}" type="slidenum">
              <a:rPr lang="en-US" smtClean="0"/>
              <a:t>12</a:t>
            </a:fld>
            <a:endParaRPr lang="en-US"/>
          </a:p>
        </p:txBody>
      </p:sp>
    </p:spTree>
    <p:extLst>
      <p:ext uri="{BB962C8B-B14F-4D97-AF65-F5344CB8AC3E}">
        <p14:creationId xmlns:p14="http://schemas.microsoft.com/office/powerpoint/2010/main" val="10550209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3F0112-7E17-5E4A-AE31-FEEDCE097A22}" type="slidenum">
              <a:rPr lang="en-US" smtClean="0"/>
              <a:t>13</a:t>
            </a:fld>
            <a:endParaRPr lang="en-US"/>
          </a:p>
        </p:txBody>
      </p:sp>
    </p:spTree>
    <p:extLst>
      <p:ext uri="{BB962C8B-B14F-4D97-AF65-F5344CB8AC3E}">
        <p14:creationId xmlns:p14="http://schemas.microsoft.com/office/powerpoint/2010/main" val="22132137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3F0112-7E17-5E4A-AE31-FEEDCE097A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17632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44A7D8-F3D1-405D-94FA-FF63A22A09A5}" type="slidenum">
              <a:rPr lang="en-US" smtClean="0"/>
              <a:pPr/>
              <a:t>15</a:t>
            </a:fld>
            <a:endParaRPr lang="en-US" dirty="0"/>
          </a:p>
        </p:txBody>
      </p:sp>
    </p:spTree>
    <p:extLst>
      <p:ext uri="{BB962C8B-B14F-4D97-AF65-F5344CB8AC3E}">
        <p14:creationId xmlns:p14="http://schemas.microsoft.com/office/powerpoint/2010/main" val="29513901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3F0112-7E17-5E4A-AE31-FEEDCE097A22}" type="slidenum">
              <a:rPr lang="en-US" smtClean="0"/>
              <a:t>2</a:t>
            </a:fld>
            <a:endParaRPr lang="en-US"/>
          </a:p>
        </p:txBody>
      </p:sp>
    </p:spTree>
    <p:extLst>
      <p:ext uri="{BB962C8B-B14F-4D97-AF65-F5344CB8AC3E}">
        <p14:creationId xmlns:p14="http://schemas.microsoft.com/office/powerpoint/2010/main" val="317466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3F0112-7E17-5E4A-AE31-FEEDCE097A22}" type="slidenum">
              <a:rPr lang="en-US" smtClean="0"/>
              <a:t>4</a:t>
            </a:fld>
            <a:endParaRPr lang="en-US"/>
          </a:p>
        </p:txBody>
      </p:sp>
    </p:spTree>
    <p:extLst>
      <p:ext uri="{BB962C8B-B14F-4D97-AF65-F5344CB8AC3E}">
        <p14:creationId xmlns:p14="http://schemas.microsoft.com/office/powerpoint/2010/main" val="210296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3F0112-7E17-5E4A-AE31-FEEDCE097A22}" type="slidenum">
              <a:rPr lang="en-US" smtClean="0"/>
              <a:t>5</a:t>
            </a:fld>
            <a:endParaRPr lang="en-US"/>
          </a:p>
        </p:txBody>
      </p:sp>
    </p:spTree>
    <p:extLst>
      <p:ext uri="{BB962C8B-B14F-4D97-AF65-F5344CB8AC3E}">
        <p14:creationId xmlns:p14="http://schemas.microsoft.com/office/powerpoint/2010/main" val="69279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3F0112-7E17-5E4A-AE31-FEEDCE097A22}" type="slidenum">
              <a:rPr lang="en-US" smtClean="0"/>
              <a:t>6</a:t>
            </a:fld>
            <a:endParaRPr lang="en-US"/>
          </a:p>
        </p:txBody>
      </p:sp>
    </p:spTree>
    <p:extLst>
      <p:ext uri="{BB962C8B-B14F-4D97-AF65-F5344CB8AC3E}">
        <p14:creationId xmlns:p14="http://schemas.microsoft.com/office/powerpoint/2010/main" val="27318742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44A7D8-F3D1-405D-94FA-FF63A22A09A5}" type="slidenum">
              <a:rPr lang="en-US" smtClean="0"/>
              <a:pPr/>
              <a:t>7</a:t>
            </a:fld>
            <a:endParaRPr lang="en-US" dirty="0"/>
          </a:p>
        </p:txBody>
      </p:sp>
    </p:spTree>
    <p:extLst>
      <p:ext uri="{BB962C8B-B14F-4D97-AF65-F5344CB8AC3E}">
        <p14:creationId xmlns:p14="http://schemas.microsoft.com/office/powerpoint/2010/main" val="23557936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3F0112-7E17-5E4A-AE31-FEEDCE097A22}" type="slidenum">
              <a:rPr lang="en-US" smtClean="0"/>
              <a:t>8</a:t>
            </a:fld>
            <a:endParaRPr lang="en-US"/>
          </a:p>
        </p:txBody>
      </p:sp>
    </p:spTree>
    <p:extLst>
      <p:ext uri="{BB962C8B-B14F-4D97-AF65-F5344CB8AC3E}">
        <p14:creationId xmlns:p14="http://schemas.microsoft.com/office/powerpoint/2010/main" val="9166295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3F0112-7E17-5E4A-AE31-FEEDCE097A22}" type="slidenum">
              <a:rPr lang="en-US" smtClean="0"/>
              <a:t>9</a:t>
            </a:fld>
            <a:endParaRPr lang="en-US"/>
          </a:p>
        </p:txBody>
      </p:sp>
    </p:spTree>
    <p:extLst>
      <p:ext uri="{BB962C8B-B14F-4D97-AF65-F5344CB8AC3E}">
        <p14:creationId xmlns:p14="http://schemas.microsoft.com/office/powerpoint/2010/main" val="28596370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3F0112-7E17-5E4A-AE31-FEEDCE097A22}" type="slidenum">
              <a:rPr lang="en-US" smtClean="0"/>
              <a:t>10</a:t>
            </a:fld>
            <a:endParaRPr lang="en-US"/>
          </a:p>
        </p:txBody>
      </p:sp>
    </p:spTree>
    <p:extLst>
      <p:ext uri="{BB962C8B-B14F-4D97-AF65-F5344CB8AC3E}">
        <p14:creationId xmlns:p14="http://schemas.microsoft.com/office/powerpoint/2010/main" val="7544102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6435D42-A41A-854A-8F9E-B346F4AF86EA}"/>
              </a:ext>
            </a:extLst>
          </p:cNvPr>
          <p:cNvSpPr/>
          <p:nvPr userDrawn="1"/>
        </p:nvSpPr>
        <p:spPr>
          <a:xfrm>
            <a:off x="-1222" y="1195729"/>
            <a:ext cx="12193222" cy="4681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6171BED9-39A6-3149-93A6-C15136140ACC}"/>
              </a:ext>
            </a:extLst>
          </p:cNvPr>
          <p:cNvGrpSpPr/>
          <p:nvPr userDrawn="1"/>
        </p:nvGrpSpPr>
        <p:grpSpPr>
          <a:xfrm>
            <a:off x="311792" y="887267"/>
            <a:ext cx="3425164" cy="1640469"/>
            <a:chOff x="483609" y="650416"/>
            <a:chExt cx="3683660" cy="1764275"/>
          </a:xfrm>
        </p:grpSpPr>
        <p:grpSp>
          <p:nvGrpSpPr>
            <p:cNvPr id="29" name="Group 28">
              <a:extLst>
                <a:ext uri="{FF2B5EF4-FFF2-40B4-BE49-F238E27FC236}">
                  <a16:creationId xmlns:a16="http://schemas.microsoft.com/office/drawing/2014/main" id="{26484BCE-2913-7C48-B850-4047C17B34B6}"/>
                </a:ext>
              </a:extLst>
            </p:cNvPr>
            <p:cNvGrpSpPr/>
            <p:nvPr userDrawn="1"/>
          </p:nvGrpSpPr>
          <p:grpSpPr>
            <a:xfrm>
              <a:off x="483609" y="982156"/>
              <a:ext cx="3683660" cy="1432535"/>
              <a:chOff x="-1221" y="920444"/>
              <a:chExt cx="2256385" cy="877483"/>
            </a:xfrm>
          </p:grpSpPr>
          <p:sp>
            <p:nvSpPr>
              <p:cNvPr id="31" name="Rectangle 30">
                <a:extLst>
                  <a:ext uri="{FF2B5EF4-FFF2-40B4-BE49-F238E27FC236}">
                    <a16:creationId xmlns:a16="http://schemas.microsoft.com/office/drawing/2014/main" id="{18EBBCA3-76A6-C348-95AD-1CCE3076D8CE}"/>
                  </a:ext>
                </a:extLst>
              </p:cNvPr>
              <p:cNvSpPr/>
              <p:nvPr userDrawn="1"/>
            </p:nvSpPr>
            <p:spPr>
              <a:xfrm>
                <a:off x="-1221" y="920444"/>
                <a:ext cx="2256385" cy="8774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Graphic 32">
                <a:extLst>
                  <a:ext uri="{FF2B5EF4-FFF2-40B4-BE49-F238E27FC236}">
                    <a16:creationId xmlns:a16="http://schemas.microsoft.com/office/drawing/2014/main" id="{2FE07023-5451-3346-9524-B97A9B01FD3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63057" y="1190888"/>
                <a:ext cx="1706684" cy="332471"/>
              </a:xfrm>
              <a:prstGeom prst="rect">
                <a:avLst/>
              </a:prstGeom>
            </p:spPr>
          </p:pic>
        </p:grpSp>
        <p:sp>
          <p:nvSpPr>
            <p:cNvPr id="30" name="Rectangle 29">
              <a:extLst>
                <a:ext uri="{FF2B5EF4-FFF2-40B4-BE49-F238E27FC236}">
                  <a16:creationId xmlns:a16="http://schemas.microsoft.com/office/drawing/2014/main" id="{34C94F0E-8679-D64A-B7BD-9E57AF36BC53}"/>
                </a:ext>
              </a:extLst>
            </p:cNvPr>
            <p:cNvSpPr/>
            <p:nvPr userDrawn="1"/>
          </p:nvSpPr>
          <p:spPr>
            <a:xfrm>
              <a:off x="483609" y="650416"/>
              <a:ext cx="3683660" cy="331739"/>
            </a:xfrm>
            <a:prstGeom prst="rect">
              <a:avLst/>
            </a:prstGeom>
            <a:solidFill>
              <a:srgbClr val="FDB5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lide Subtitle">
            <a:extLst>
              <a:ext uri="{FF2B5EF4-FFF2-40B4-BE49-F238E27FC236}">
                <a16:creationId xmlns:a16="http://schemas.microsoft.com/office/drawing/2014/main" id="{32BB54E4-2D33-5E4E-B5E9-0F1C59D6185B}"/>
              </a:ext>
            </a:extLst>
          </p:cNvPr>
          <p:cNvSpPr>
            <a:spLocks noGrp="1"/>
          </p:cNvSpPr>
          <p:nvPr userDrawn="1">
            <p:ph type="subTitle" idx="1"/>
          </p:nvPr>
        </p:nvSpPr>
        <p:spPr>
          <a:xfrm>
            <a:off x="701603" y="4556037"/>
            <a:ext cx="9158309" cy="1068204"/>
          </a:xfrm>
        </p:spPr>
        <p:txBody>
          <a:bodyPr lIns="18000">
            <a:normAutofit/>
          </a:bodyPr>
          <a:lstStyle>
            <a:lvl1pPr marL="0" indent="0" algn="l">
              <a:buNone/>
              <a:defRPr lang="en-US" sz="2400" dirty="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Placeholder 1">
            <a:extLst>
              <a:ext uri="{FF2B5EF4-FFF2-40B4-BE49-F238E27FC236}">
                <a16:creationId xmlns:a16="http://schemas.microsoft.com/office/drawing/2014/main" id="{1FACF452-012E-8A45-A4AF-F9DE34E05F32}"/>
              </a:ext>
            </a:extLst>
          </p:cNvPr>
          <p:cNvSpPr>
            <a:spLocks noGrp="1"/>
          </p:cNvSpPr>
          <p:nvPr userDrawn="1">
            <p:ph type="body" sz="quarter" idx="2" hasCustomPrompt="1"/>
          </p:nvPr>
        </p:nvSpPr>
        <p:spPr>
          <a:xfrm>
            <a:off x="695325" y="6035911"/>
            <a:ext cx="9164587" cy="631992"/>
          </a:xfrm>
        </p:spPr>
        <p:txBody>
          <a:bodyPr anchor="ctr">
            <a:normAutofit/>
          </a:bodyPr>
          <a:lstStyle>
            <a:lvl1pPr marL="0" indent="0">
              <a:buNone/>
              <a:defRPr lang="en-US" sz="1800" dirty="0">
                <a:solidFill>
                  <a:schemeClr val="bg1">
                    <a:lumMod val="65000"/>
                  </a:schemeClr>
                </a:solidFill>
              </a:defRPr>
            </a:lvl1pPr>
          </a:lstStyle>
          <a:p>
            <a:pPr lvl="0"/>
            <a:r>
              <a:rPr lang="en-US" dirty="0"/>
              <a:t>Click to add date or presenter name</a:t>
            </a:r>
          </a:p>
        </p:txBody>
      </p:sp>
      <p:sp>
        <p:nvSpPr>
          <p:cNvPr id="17" name="Title 16">
            <a:extLst>
              <a:ext uri="{FF2B5EF4-FFF2-40B4-BE49-F238E27FC236}">
                <a16:creationId xmlns:a16="http://schemas.microsoft.com/office/drawing/2014/main" id="{AEC4EB20-7382-C448-B9A6-ADA0FBC4783B}"/>
              </a:ext>
            </a:extLst>
          </p:cNvPr>
          <p:cNvSpPr>
            <a:spLocks noGrp="1"/>
          </p:cNvSpPr>
          <p:nvPr userDrawn="1">
            <p:ph type="title" hasCustomPrompt="1"/>
          </p:nvPr>
        </p:nvSpPr>
        <p:spPr>
          <a:xfrm>
            <a:off x="701654" y="2803818"/>
            <a:ext cx="9158309" cy="1594410"/>
          </a:xfrm>
        </p:spPr>
        <p:txBody>
          <a:bodyPr tIns="0" anchor="b">
            <a:normAutofit/>
          </a:bodyPr>
          <a:lstStyle>
            <a:lvl1pPr>
              <a:defRPr sz="4800">
                <a:solidFill>
                  <a:schemeClr val="bg1"/>
                </a:solidFill>
              </a:defRPr>
            </a:lvl1pPr>
          </a:lstStyle>
          <a:p>
            <a:r>
              <a:rPr lang="en-US" dirty="0"/>
              <a:t>Click to add </a:t>
            </a:r>
            <a:br>
              <a:rPr lang="en-US" dirty="0"/>
            </a:br>
            <a:r>
              <a:rPr lang="en-US" dirty="0"/>
              <a:t>presentation title</a:t>
            </a:r>
          </a:p>
        </p:txBody>
      </p:sp>
    </p:spTree>
    <p:extLst>
      <p:ext uri="{BB962C8B-B14F-4D97-AF65-F5344CB8AC3E}">
        <p14:creationId xmlns:p14="http://schemas.microsoft.com/office/powerpoint/2010/main" val="486404897"/>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 3 Photo">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41005DA8-3ECD-DA45-984E-04E34DA2D0D5}"/>
              </a:ext>
            </a:extLst>
          </p:cNvPr>
          <p:cNvSpPr>
            <a:spLocks noGrp="1"/>
          </p:cNvSpPr>
          <p:nvPr>
            <p:ph type="title"/>
          </p:nvPr>
        </p:nvSpPr>
        <p:spPr/>
        <p:txBody>
          <a:bodyPr/>
          <a:lstStyle/>
          <a:p>
            <a:r>
              <a:rPr lang="en-US"/>
              <a:t>Click to edit Master title style</a:t>
            </a:r>
            <a:endParaRPr lang="en-US" dirty="0"/>
          </a:p>
        </p:txBody>
      </p:sp>
      <p:sp>
        <p:nvSpPr>
          <p:cNvPr id="4" name="Placeholder 1">
            <a:extLst>
              <a:ext uri="{FF2B5EF4-FFF2-40B4-BE49-F238E27FC236}">
                <a16:creationId xmlns:a16="http://schemas.microsoft.com/office/drawing/2014/main" id="{1FACF452-012E-8A45-A4AF-F9DE34E05F32}"/>
              </a:ext>
            </a:extLst>
          </p:cNvPr>
          <p:cNvSpPr>
            <a:spLocks noGrp="1"/>
          </p:cNvSpPr>
          <p:nvPr>
            <p:ph type="body" sz="quarter" idx="2"/>
          </p:nvPr>
        </p:nvSpPr>
        <p:spPr>
          <a:xfrm>
            <a:off x="695324" y="1592263"/>
            <a:ext cx="6207126" cy="4284662"/>
          </a:xfrm>
        </p:spPr>
        <p:txBody>
          <a:bodyPr/>
          <a:lstStyle>
            <a:lvl1pPr>
              <a:defRPr/>
            </a:lvl1pPr>
          </a:lstStyle>
          <a:p>
            <a:pPr lvl="0"/>
            <a:r>
              <a:rPr lang="en-US"/>
              <a:t>Click to edit Master text styles</a:t>
            </a:r>
          </a:p>
        </p:txBody>
      </p:sp>
      <p:sp>
        <p:nvSpPr>
          <p:cNvPr id="5" name="Placeholder 2">
            <a:extLst>
              <a:ext uri="{FF2B5EF4-FFF2-40B4-BE49-F238E27FC236}">
                <a16:creationId xmlns:a16="http://schemas.microsoft.com/office/drawing/2014/main" id="{4E0BEF11-5F93-7E4D-8406-F7B4B784D4C9}"/>
              </a:ext>
            </a:extLst>
          </p:cNvPr>
          <p:cNvSpPr>
            <a:spLocks noGrp="1"/>
          </p:cNvSpPr>
          <p:nvPr>
            <p:ph type="pic" sz="quarter" idx="3"/>
          </p:nvPr>
        </p:nvSpPr>
        <p:spPr>
          <a:xfrm>
            <a:off x="7118351" y="1582739"/>
            <a:ext cx="2067512" cy="2041200"/>
          </a:xfrm>
          <a:noFill/>
        </p:spPr>
        <p:txBody>
          <a:bodyPr lIns="90000" tIns="90000" rIns="90000" bIns="90000" anchor="t">
            <a:normAutofit/>
          </a:bodyPr>
          <a:lstStyle>
            <a:lvl1pPr marL="0" indent="0" algn="l">
              <a:buNone/>
              <a:defRPr lang="en-US" sz="1200" i="1" dirty="0"/>
            </a:lvl1pPr>
          </a:lstStyle>
          <a:p>
            <a:pPr lvl="0"/>
            <a:r>
              <a:rPr lang="en-US"/>
              <a:t>Click icon to add picture</a:t>
            </a:r>
            <a:endParaRPr lang="en-US" dirty="0"/>
          </a:p>
        </p:txBody>
      </p:sp>
      <p:sp>
        <p:nvSpPr>
          <p:cNvPr id="7" name="Placeholder 4">
            <a:extLst>
              <a:ext uri="{FF2B5EF4-FFF2-40B4-BE49-F238E27FC236}">
                <a16:creationId xmlns:a16="http://schemas.microsoft.com/office/drawing/2014/main" id="{7B387941-94AB-484A-B7EA-62C057F65554}"/>
              </a:ext>
            </a:extLst>
          </p:cNvPr>
          <p:cNvSpPr>
            <a:spLocks noGrp="1"/>
          </p:cNvSpPr>
          <p:nvPr>
            <p:ph type="pic" sz="quarter" idx="5"/>
          </p:nvPr>
        </p:nvSpPr>
        <p:spPr>
          <a:xfrm>
            <a:off x="9426575" y="1582739"/>
            <a:ext cx="2070100" cy="2041200"/>
          </a:xfrm>
          <a:noFill/>
        </p:spPr>
        <p:txBody>
          <a:bodyPr lIns="90000" tIns="90000" rIns="90000" bIns="90000" anchor="t">
            <a:normAutofit/>
          </a:bodyPr>
          <a:lstStyle>
            <a:lvl1pPr marL="0" indent="0" algn="l">
              <a:buNone/>
              <a:defRPr lang="en-US" sz="1200" i="1" dirty="0"/>
            </a:lvl1pPr>
          </a:lstStyle>
          <a:p>
            <a:pPr lvl="0"/>
            <a:r>
              <a:rPr lang="en-US"/>
              <a:t>Click icon to add picture</a:t>
            </a:r>
            <a:endParaRPr lang="en-US" dirty="0"/>
          </a:p>
        </p:txBody>
      </p:sp>
      <p:sp>
        <p:nvSpPr>
          <p:cNvPr id="9" name="Placeholder 6">
            <a:extLst>
              <a:ext uri="{FF2B5EF4-FFF2-40B4-BE49-F238E27FC236}">
                <a16:creationId xmlns:a16="http://schemas.microsoft.com/office/drawing/2014/main" id="{A62C8844-8305-ED44-B536-FB54DB22036D}"/>
              </a:ext>
            </a:extLst>
          </p:cNvPr>
          <p:cNvSpPr>
            <a:spLocks noGrp="1"/>
          </p:cNvSpPr>
          <p:nvPr>
            <p:ph type="pic" sz="quarter" idx="7"/>
          </p:nvPr>
        </p:nvSpPr>
        <p:spPr>
          <a:xfrm>
            <a:off x="7118350" y="3835725"/>
            <a:ext cx="4378326" cy="2041200"/>
          </a:xfrm>
          <a:noFill/>
        </p:spPr>
        <p:txBody>
          <a:bodyPr lIns="90000" tIns="90000" rIns="90000" bIns="90000" anchor="t">
            <a:normAutofit/>
          </a:bodyPr>
          <a:lstStyle>
            <a:lvl1pPr marL="0" indent="0" algn="l">
              <a:buNone/>
              <a:defRPr lang="en-US" sz="1200" i="1" dirty="0"/>
            </a:lvl1pPr>
          </a:lstStyle>
          <a:p>
            <a:pPr lvl="0"/>
            <a:r>
              <a:rPr lang="en-US"/>
              <a:t>Click icon to add picture</a:t>
            </a:r>
            <a:endParaRPr lang="en-US" dirty="0"/>
          </a:p>
        </p:txBody>
      </p:sp>
      <p:sp>
        <p:nvSpPr>
          <p:cNvPr id="16" name="Footer Placeholder 15">
            <a:extLst>
              <a:ext uri="{FF2B5EF4-FFF2-40B4-BE49-F238E27FC236}">
                <a16:creationId xmlns:a16="http://schemas.microsoft.com/office/drawing/2014/main" id="{E1466314-C7AD-254C-B442-039906C5DBD5}"/>
              </a:ext>
            </a:extLst>
          </p:cNvPr>
          <p:cNvSpPr>
            <a:spLocks noGrp="1"/>
          </p:cNvSpPr>
          <p:nvPr>
            <p:ph type="ftr" sz="quarter" idx="10"/>
          </p:nvPr>
        </p:nvSpPr>
        <p:spPr/>
        <p:txBody>
          <a:bodyPr/>
          <a:lstStyle/>
          <a:p>
            <a:pPr algn="l"/>
            <a:endParaRPr lang="en-US" dirty="0"/>
          </a:p>
        </p:txBody>
      </p:sp>
      <p:sp>
        <p:nvSpPr>
          <p:cNvPr id="17" name="Slide Number Placeholder 16">
            <a:extLst>
              <a:ext uri="{FF2B5EF4-FFF2-40B4-BE49-F238E27FC236}">
                <a16:creationId xmlns:a16="http://schemas.microsoft.com/office/drawing/2014/main" id="{CF5DE626-3552-2C43-ABE1-9D38AFD26837}"/>
              </a:ext>
            </a:extLst>
          </p:cNvPr>
          <p:cNvSpPr>
            <a:spLocks noGrp="1"/>
          </p:cNvSpPr>
          <p:nvPr>
            <p:ph type="sldNum" sz="quarter" idx="11"/>
          </p:nvPr>
        </p:nvSpPr>
        <p:spPr/>
        <p:txBody>
          <a:bodyPr/>
          <a:lstStyle/>
          <a:p>
            <a:fld id="{9CC4C01C-10F0-BE40-8C25-99B2B118CB10}" type="slidenum">
              <a:rPr lang="en-US" smtClean="0"/>
              <a:pPr/>
              <a:t>‹#›</a:t>
            </a:fld>
            <a:endParaRPr lang="en-US" dirty="0"/>
          </a:p>
        </p:txBody>
      </p:sp>
    </p:spTree>
    <p:extLst>
      <p:ext uri="{BB962C8B-B14F-4D97-AF65-F5344CB8AC3E}">
        <p14:creationId xmlns:p14="http://schemas.microsoft.com/office/powerpoint/2010/main" val="3672692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Topic/Text">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41005DA8-3ECD-DA45-984E-04E34DA2D0D5}"/>
              </a:ext>
            </a:extLst>
          </p:cNvPr>
          <p:cNvSpPr>
            <a:spLocks noGrp="1"/>
          </p:cNvSpPr>
          <p:nvPr>
            <p:ph type="title"/>
          </p:nvPr>
        </p:nvSpPr>
        <p:spPr/>
        <p:txBody>
          <a:bodyPr/>
          <a:lstStyle/>
          <a:p>
            <a:r>
              <a:rPr lang="en-US"/>
              <a:t>Click to edit Master title style</a:t>
            </a:r>
            <a:endParaRPr lang="en-US" dirty="0"/>
          </a:p>
        </p:txBody>
      </p:sp>
      <p:sp>
        <p:nvSpPr>
          <p:cNvPr id="8" name="Placeholder 5">
            <a:extLst>
              <a:ext uri="{FF2B5EF4-FFF2-40B4-BE49-F238E27FC236}">
                <a16:creationId xmlns:a16="http://schemas.microsoft.com/office/drawing/2014/main" id="{22446B71-692F-B246-A851-A58E881E264C}"/>
              </a:ext>
            </a:extLst>
          </p:cNvPr>
          <p:cNvSpPr>
            <a:spLocks noGrp="1"/>
          </p:cNvSpPr>
          <p:nvPr>
            <p:ph type="body" sz="quarter" idx="6" hasCustomPrompt="1"/>
          </p:nvPr>
        </p:nvSpPr>
        <p:spPr>
          <a:xfrm>
            <a:off x="688976" y="2626675"/>
            <a:ext cx="5299074" cy="3249734"/>
          </a:xfrm>
          <a:noFill/>
          <a:ln w="19050">
            <a:noFill/>
          </a:ln>
        </p:spPr>
        <p:txBody>
          <a:bodyPr lIns="0" tIns="0" rIns="540000" bIns="0">
            <a:normAutofit/>
          </a:bodyPr>
          <a:lstStyle>
            <a:lvl1pPr marL="0" indent="0">
              <a:buNone/>
              <a:defRPr lang="en-US" dirty="0" smtClean="0"/>
            </a:lvl1pPr>
            <a:lvl2pPr marL="365125" indent="-225425">
              <a:tabLst/>
              <a:defRPr lang="en-US" dirty="0" smtClean="0"/>
            </a:lvl2pPr>
            <a:lvl3pPr marL="720725" indent="-236538">
              <a:tabLst/>
              <a:defRPr lang="en-US" dirty="0" smtClean="0"/>
            </a:lvl3pPr>
            <a:lvl4pPr marL="1247775" indent="-225425">
              <a:tabLst/>
              <a:defRPr lang="en-US" dirty="0" smtClean="0"/>
            </a:lvl4pPr>
            <a:lvl5pPr marL="1785938" indent="-236538">
              <a:tabLst/>
              <a:defRPr lang="en-US" dirty="0" smtClean="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laceholder 1">
            <a:extLst>
              <a:ext uri="{FF2B5EF4-FFF2-40B4-BE49-F238E27FC236}">
                <a16:creationId xmlns:a16="http://schemas.microsoft.com/office/drawing/2014/main" id="{1FACF452-012E-8A45-A4AF-F9DE34E05F32}"/>
              </a:ext>
            </a:extLst>
          </p:cNvPr>
          <p:cNvSpPr>
            <a:spLocks noGrp="1"/>
          </p:cNvSpPr>
          <p:nvPr>
            <p:ph type="body" sz="quarter" idx="2" hasCustomPrompt="1"/>
          </p:nvPr>
        </p:nvSpPr>
        <p:spPr>
          <a:xfrm>
            <a:off x="688975" y="1582737"/>
            <a:ext cx="5299071" cy="602443"/>
          </a:xfrm>
          <a:noFill/>
          <a:ln w="19050">
            <a:noFill/>
          </a:ln>
        </p:spPr>
        <p:txBody>
          <a:bodyPr lIns="0" tIns="0" rIns="540000" bIns="0" anchor="b">
            <a:normAutofit/>
          </a:bodyPr>
          <a:lstStyle>
            <a:lvl1pPr marL="0" indent="0" algn="l">
              <a:buNone/>
              <a:defRPr sz="1800" b="1">
                <a:solidFill>
                  <a:schemeClr val="accent2"/>
                </a:solidFill>
              </a:defRPr>
            </a:lvl1pPr>
          </a:lstStyle>
          <a:p>
            <a:pPr lvl="0"/>
            <a:r>
              <a:rPr lang="en-US" dirty="0"/>
              <a:t>Click to add topic</a:t>
            </a:r>
          </a:p>
        </p:txBody>
      </p:sp>
      <p:sp>
        <p:nvSpPr>
          <p:cNvPr id="9" name="Placeholder 6">
            <a:extLst>
              <a:ext uri="{FF2B5EF4-FFF2-40B4-BE49-F238E27FC236}">
                <a16:creationId xmlns:a16="http://schemas.microsoft.com/office/drawing/2014/main" id="{A62C8844-8305-ED44-B536-FB54DB22036D}"/>
              </a:ext>
            </a:extLst>
          </p:cNvPr>
          <p:cNvSpPr>
            <a:spLocks noGrp="1"/>
          </p:cNvSpPr>
          <p:nvPr>
            <p:ph type="body" sz="quarter" idx="7" hasCustomPrompt="1"/>
          </p:nvPr>
        </p:nvSpPr>
        <p:spPr>
          <a:xfrm>
            <a:off x="6203950" y="2626721"/>
            <a:ext cx="5299072" cy="3250193"/>
          </a:xfrm>
          <a:noFill/>
          <a:ln w="19050">
            <a:noFill/>
          </a:ln>
        </p:spPr>
        <p:txBody>
          <a:bodyPr lIns="0" tIns="0" rIns="540000" bIns="0">
            <a:normAutofit/>
          </a:bodyPr>
          <a:lstStyle>
            <a:lvl1pPr marL="0" indent="0">
              <a:buNone/>
              <a:defRPr lang="en-US" dirty="0" smtClean="0"/>
            </a:lvl1pPr>
            <a:lvl2pPr marL="365125" indent="-225425">
              <a:tabLst/>
              <a:defRPr lang="en-US" dirty="0" smtClean="0"/>
            </a:lvl2pPr>
            <a:lvl3pPr marL="763588" indent="-236538">
              <a:tabLst/>
              <a:defRPr lang="en-US" dirty="0" smtClean="0"/>
            </a:lvl3pPr>
            <a:lvl4pPr marL="1247775" indent="-225425">
              <a:tabLst/>
              <a:defRPr lang="en-US" dirty="0" smtClean="0"/>
            </a:lvl4pPr>
            <a:lvl5pPr marL="1785938" indent="-236538">
              <a:tabLst/>
              <a:defRPr lang="en-US" dirty="0" smtClean="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laceholder 2">
            <a:extLst>
              <a:ext uri="{FF2B5EF4-FFF2-40B4-BE49-F238E27FC236}">
                <a16:creationId xmlns:a16="http://schemas.microsoft.com/office/drawing/2014/main" id="{4E0BEF11-5F93-7E4D-8406-F7B4B784D4C9}"/>
              </a:ext>
            </a:extLst>
          </p:cNvPr>
          <p:cNvSpPr>
            <a:spLocks noGrp="1"/>
          </p:cNvSpPr>
          <p:nvPr>
            <p:ph type="body" sz="quarter" idx="3" hasCustomPrompt="1"/>
          </p:nvPr>
        </p:nvSpPr>
        <p:spPr>
          <a:xfrm>
            <a:off x="6203950" y="1582736"/>
            <a:ext cx="5299069" cy="602443"/>
          </a:xfrm>
          <a:noFill/>
          <a:ln w="19050">
            <a:noFill/>
          </a:ln>
        </p:spPr>
        <p:txBody>
          <a:bodyPr lIns="0" tIns="0" rIns="540000" bIns="0" anchor="b">
            <a:normAutofit/>
          </a:bodyPr>
          <a:lstStyle>
            <a:lvl1pPr marL="0" indent="0" algn="l">
              <a:buNone/>
              <a:defRPr sz="1800" b="1">
                <a:solidFill>
                  <a:schemeClr val="accent2"/>
                </a:solidFill>
              </a:defRPr>
            </a:lvl1pPr>
          </a:lstStyle>
          <a:p>
            <a:pPr lvl="0"/>
            <a:r>
              <a:rPr lang="en-US" dirty="0"/>
              <a:t>Click to add topic</a:t>
            </a:r>
          </a:p>
        </p:txBody>
      </p:sp>
      <p:sp>
        <p:nvSpPr>
          <p:cNvPr id="16" name="Footer Placeholder 15">
            <a:extLst>
              <a:ext uri="{FF2B5EF4-FFF2-40B4-BE49-F238E27FC236}">
                <a16:creationId xmlns:a16="http://schemas.microsoft.com/office/drawing/2014/main" id="{A8DE63B6-E4ED-F54F-90E7-1224A518302E}"/>
              </a:ext>
            </a:extLst>
          </p:cNvPr>
          <p:cNvSpPr>
            <a:spLocks noGrp="1"/>
          </p:cNvSpPr>
          <p:nvPr>
            <p:ph type="ftr" sz="quarter" idx="10"/>
          </p:nvPr>
        </p:nvSpPr>
        <p:spPr/>
        <p:txBody>
          <a:bodyPr/>
          <a:lstStyle/>
          <a:p>
            <a:pPr algn="l"/>
            <a:endParaRPr lang="en-US" dirty="0"/>
          </a:p>
        </p:txBody>
      </p:sp>
      <p:sp>
        <p:nvSpPr>
          <p:cNvPr id="17" name="Slide Number Placeholder 16">
            <a:extLst>
              <a:ext uri="{FF2B5EF4-FFF2-40B4-BE49-F238E27FC236}">
                <a16:creationId xmlns:a16="http://schemas.microsoft.com/office/drawing/2014/main" id="{2C4A1171-274C-5443-B186-3E3633222E79}"/>
              </a:ext>
            </a:extLst>
          </p:cNvPr>
          <p:cNvSpPr>
            <a:spLocks noGrp="1"/>
          </p:cNvSpPr>
          <p:nvPr>
            <p:ph type="sldNum" sz="quarter" idx="11"/>
          </p:nvPr>
        </p:nvSpPr>
        <p:spPr/>
        <p:txBody>
          <a:bodyPr/>
          <a:lstStyle/>
          <a:p>
            <a:fld id="{9CC4C01C-10F0-BE40-8C25-99B2B118CB10}" type="slidenum">
              <a:rPr lang="en-US" smtClean="0"/>
              <a:pPr/>
              <a:t>‹#›</a:t>
            </a:fld>
            <a:endParaRPr lang="en-US" dirty="0"/>
          </a:p>
        </p:txBody>
      </p:sp>
      <p:cxnSp>
        <p:nvCxnSpPr>
          <p:cNvPr id="24" name="Straight Connector 23">
            <a:extLst>
              <a:ext uri="{FF2B5EF4-FFF2-40B4-BE49-F238E27FC236}">
                <a16:creationId xmlns:a16="http://schemas.microsoft.com/office/drawing/2014/main" id="{10856D7E-1123-1346-B433-A005CE956B41}"/>
              </a:ext>
            </a:extLst>
          </p:cNvPr>
          <p:cNvCxnSpPr>
            <a:cxnSpLocks/>
          </p:cNvCxnSpPr>
          <p:nvPr userDrawn="1"/>
        </p:nvCxnSpPr>
        <p:spPr>
          <a:xfrm>
            <a:off x="688976" y="2337580"/>
            <a:ext cx="288924" cy="0"/>
          </a:xfrm>
          <a:prstGeom prst="line">
            <a:avLst/>
          </a:prstGeom>
          <a:ln w="317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2203B92-E1F5-0A4D-89F8-8B882465E2FA}"/>
              </a:ext>
            </a:extLst>
          </p:cNvPr>
          <p:cNvCxnSpPr>
            <a:cxnSpLocks/>
          </p:cNvCxnSpPr>
          <p:nvPr userDrawn="1"/>
        </p:nvCxnSpPr>
        <p:spPr>
          <a:xfrm>
            <a:off x="6203950" y="2337580"/>
            <a:ext cx="288924" cy="0"/>
          </a:xfrm>
          <a:prstGeom prst="line">
            <a:avLst/>
          </a:prstGeom>
          <a:ln w="317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56676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Topic/Text">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41005DA8-3ECD-DA45-984E-04E34DA2D0D5}"/>
              </a:ext>
            </a:extLst>
          </p:cNvPr>
          <p:cNvSpPr>
            <a:spLocks noGrp="1"/>
          </p:cNvSpPr>
          <p:nvPr>
            <p:ph type="title"/>
          </p:nvPr>
        </p:nvSpPr>
        <p:spPr/>
        <p:txBody>
          <a:bodyPr/>
          <a:lstStyle/>
          <a:p>
            <a:r>
              <a:rPr lang="en-US"/>
              <a:t>Click to edit Master title style</a:t>
            </a:r>
            <a:endParaRPr lang="en-US" dirty="0"/>
          </a:p>
        </p:txBody>
      </p:sp>
      <p:sp>
        <p:nvSpPr>
          <p:cNvPr id="8" name="Placeholder 5">
            <a:extLst>
              <a:ext uri="{FF2B5EF4-FFF2-40B4-BE49-F238E27FC236}">
                <a16:creationId xmlns:a16="http://schemas.microsoft.com/office/drawing/2014/main" id="{22446B71-692F-B246-A851-A58E881E264C}"/>
              </a:ext>
            </a:extLst>
          </p:cNvPr>
          <p:cNvSpPr>
            <a:spLocks noGrp="1"/>
          </p:cNvSpPr>
          <p:nvPr>
            <p:ph type="body" sz="quarter" idx="6" hasCustomPrompt="1"/>
          </p:nvPr>
        </p:nvSpPr>
        <p:spPr>
          <a:xfrm>
            <a:off x="688976" y="2626675"/>
            <a:ext cx="3463924" cy="3249734"/>
          </a:xfrm>
          <a:noFill/>
          <a:ln w="19050">
            <a:noFill/>
          </a:ln>
        </p:spPr>
        <p:txBody>
          <a:bodyPr lIns="0" tIns="0" rIns="540000" bIns="0">
            <a:normAutofit/>
          </a:bodyPr>
          <a:lstStyle>
            <a:lvl1pPr marL="0" indent="0">
              <a:buNone/>
              <a:defRPr lang="en-US" dirty="0" smtClean="0"/>
            </a:lvl1pPr>
            <a:lvl2pPr marL="365125" indent="-225425">
              <a:tabLst/>
              <a:defRPr lang="en-US" dirty="0" smtClean="0"/>
            </a:lvl2pPr>
            <a:lvl3pPr marL="720725" indent="-236538">
              <a:tabLst/>
              <a:defRPr lang="en-US" dirty="0" smtClean="0"/>
            </a:lvl3pPr>
            <a:lvl4pPr marL="1247775" indent="-225425">
              <a:tabLst/>
              <a:defRPr lang="en-US" dirty="0" smtClean="0"/>
            </a:lvl4pPr>
            <a:lvl5pPr marL="1785938" indent="-236538">
              <a:tabLst/>
              <a:defRPr lang="en-US" dirty="0" smtClean="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laceholder 1">
            <a:extLst>
              <a:ext uri="{FF2B5EF4-FFF2-40B4-BE49-F238E27FC236}">
                <a16:creationId xmlns:a16="http://schemas.microsoft.com/office/drawing/2014/main" id="{1FACF452-012E-8A45-A4AF-F9DE34E05F32}"/>
              </a:ext>
            </a:extLst>
          </p:cNvPr>
          <p:cNvSpPr>
            <a:spLocks noGrp="1"/>
          </p:cNvSpPr>
          <p:nvPr>
            <p:ph type="body" sz="quarter" idx="2" hasCustomPrompt="1"/>
          </p:nvPr>
        </p:nvSpPr>
        <p:spPr>
          <a:xfrm>
            <a:off x="688976" y="1582737"/>
            <a:ext cx="3463922" cy="602443"/>
          </a:xfrm>
          <a:noFill/>
          <a:ln w="19050">
            <a:noFill/>
          </a:ln>
        </p:spPr>
        <p:txBody>
          <a:bodyPr lIns="0" tIns="0" rIns="540000" bIns="0" anchor="b">
            <a:normAutofit/>
          </a:bodyPr>
          <a:lstStyle>
            <a:lvl1pPr marL="0" indent="0" algn="l">
              <a:buNone/>
              <a:defRPr sz="1800" b="1">
                <a:solidFill>
                  <a:schemeClr val="accent2"/>
                </a:solidFill>
              </a:defRPr>
            </a:lvl1pPr>
          </a:lstStyle>
          <a:p>
            <a:pPr lvl="0"/>
            <a:r>
              <a:rPr lang="en-US" dirty="0"/>
              <a:t>Click to add topic</a:t>
            </a:r>
          </a:p>
        </p:txBody>
      </p:sp>
      <p:sp>
        <p:nvSpPr>
          <p:cNvPr id="9" name="Placeholder 6">
            <a:extLst>
              <a:ext uri="{FF2B5EF4-FFF2-40B4-BE49-F238E27FC236}">
                <a16:creationId xmlns:a16="http://schemas.microsoft.com/office/drawing/2014/main" id="{A62C8844-8305-ED44-B536-FB54DB22036D}"/>
              </a:ext>
            </a:extLst>
          </p:cNvPr>
          <p:cNvSpPr>
            <a:spLocks noGrp="1"/>
          </p:cNvSpPr>
          <p:nvPr>
            <p:ph type="body" sz="quarter" idx="7" hasCustomPrompt="1"/>
          </p:nvPr>
        </p:nvSpPr>
        <p:spPr>
          <a:xfrm>
            <a:off x="4359646" y="2626721"/>
            <a:ext cx="3463923" cy="3250193"/>
          </a:xfrm>
          <a:noFill/>
          <a:ln w="19050">
            <a:noFill/>
          </a:ln>
        </p:spPr>
        <p:txBody>
          <a:bodyPr lIns="0" tIns="0" rIns="540000" bIns="0">
            <a:normAutofit/>
          </a:bodyPr>
          <a:lstStyle>
            <a:lvl1pPr marL="0" indent="0">
              <a:buNone/>
              <a:defRPr lang="en-US" dirty="0" smtClean="0"/>
            </a:lvl1pPr>
            <a:lvl2pPr marL="365125" indent="-225425">
              <a:tabLst/>
              <a:defRPr lang="en-US" dirty="0" smtClean="0"/>
            </a:lvl2pPr>
            <a:lvl3pPr marL="720725" indent="-236538">
              <a:tabLst/>
              <a:defRPr lang="en-US" dirty="0" smtClean="0"/>
            </a:lvl3pPr>
            <a:lvl4pPr marL="1290638" indent="-225425">
              <a:tabLst/>
              <a:defRPr lang="en-US" dirty="0" smtClean="0"/>
            </a:lvl4pPr>
            <a:lvl5pPr marL="1785938" indent="-236538">
              <a:tabLst/>
              <a:defRPr lang="en-US" dirty="0" smtClean="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laceholder 2">
            <a:extLst>
              <a:ext uri="{FF2B5EF4-FFF2-40B4-BE49-F238E27FC236}">
                <a16:creationId xmlns:a16="http://schemas.microsoft.com/office/drawing/2014/main" id="{4E0BEF11-5F93-7E4D-8406-F7B4B784D4C9}"/>
              </a:ext>
            </a:extLst>
          </p:cNvPr>
          <p:cNvSpPr>
            <a:spLocks noGrp="1"/>
          </p:cNvSpPr>
          <p:nvPr>
            <p:ph type="body" sz="quarter" idx="3" hasCustomPrompt="1"/>
          </p:nvPr>
        </p:nvSpPr>
        <p:spPr>
          <a:xfrm>
            <a:off x="4359646" y="1582736"/>
            <a:ext cx="3463921" cy="602443"/>
          </a:xfrm>
          <a:noFill/>
          <a:ln w="19050">
            <a:noFill/>
          </a:ln>
        </p:spPr>
        <p:txBody>
          <a:bodyPr lIns="0" tIns="0" rIns="540000" bIns="0" anchor="b">
            <a:normAutofit/>
          </a:bodyPr>
          <a:lstStyle>
            <a:lvl1pPr marL="0" indent="0" algn="l">
              <a:buNone/>
              <a:defRPr sz="1800" b="1">
                <a:solidFill>
                  <a:schemeClr val="accent2"/>
                </a:solidFill>
              </a:defRPr>
            </a:lvl1pPr>
          </a:lstStyle>
          <a:p>
            <a:pPr lvl="0"/>
            <a:r>
              <a:rPr lang="en-US" dirty="0"/>
              <a:t>Click to add topic</a:t>
            </a:r>
          </a:p>
        </p:txBody>
      </p:sp>
      <p:sp>
        <p:nvSpPr>
          <p:cNvPr id="10" name="Placeholder 7">
            <a:extLst>
              <a:ext uri="{FF2B5EF4-FFF2-40B4-BE49-F238E27FC236}">
                <a16:creationId xmlns:a16="http://schemas.microsoft.com/office/drawing/2014/main" id="{3EC5B326-26B5-CD4A-9BA2-4476F5ECEF45}"/>
              </a:ext>
            </a:extLst>
          </p:cNvPr>
          <p:cNvSpPr>
            <a:spLocks noGrp="1"/>
          </p:cNvSpPr>
          <p:nvPr>
            <p:ph type="body" sz="quarter" idx="8" hasCustomPrompt="1"/>
          </p:nvPr>
        </p:nvSpPr>
        <p:spPr>
          <a:xfrm>
            <a:off x="8032751" y="2626675"/>
            <a:ext cx="3463923" cy="3249734"/>
          </a:xfrm>
          <a:noFill/>
          <a:ln w="19050">
            <a:noFill/>
          </a:ln>
        </p:spPr>
        <p:txBody>
          <a:bodyPr lIns="0" tIns="0" rIns="540000" bIns="0">
            <a:normAutofit/>
          </a:bodyPr>
          <a:lstStyle>
            <a:lvl1pPr marL="0" indent="0">
              <a:buNone/>
              <a:defRPr lang="en-US" dirty="0" smtClean="0"/>
            </a:lvl1pPr>
            <a:lvl2pPr marL="311150" indent="-225425">
              <a:tabLst/>
              <a:defRPr lang="en-US" dirty="0" smtClean="0"/>
            </a:lvl2pPr>
            <a:lvl3pPr marL="720725" indent="-236538">
              <a:tabLst/>
              <a:defRPr lang="en-US" dirty="0" smtClean="0"/>
            </a:lvl3pPr>
            <a:lvl4pPr marL="1247775" indent="-225425">
              <a:tabLst/>
              <a:defRPr lang="en-US" dirty="0" smtClean="0"/>
            </a:lvl4pPr>
            <a:lvl5pPr marL="1785938" indent="-236538">
              <a:tabLst/>
              <a:defRPr lang="en-US" dirty="0" smtClean="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laceholder 3">
            <a:extLst>
              <a:ext uri="{FF2B5EF4-FFF2-40B4-BE49-F238E27FC236}">
                <a16:creationId xmlns:a16="http://schemas.microsoft.com/office/drawing/2014/main" id="{F706EC8C-9324-1748-96F0-D51C23C4E567}"/>
              </a:ext>
            </a:extLst>
          </p:cNvPr>
          <p:cNvSpPr>
            <a:spLocks noGrp="1"/>
          </p:cNvSpPr>
          <p:nvPr>
            <p:ph type="body" sz="quarter" idx="4" hasCustomPrompt="1"/>
          </p:nvPr>
        </p:nvSpPr>
        <p:spPr>
          <a:xfrm>
            <a:off x="8032751" y="1582737"/>
            <a:ext cx="3463921" cy="602443"/>
          </a:xfrm>
          <a:noFill/>
          <a:ln w="19050">
            <a:noFill/>
          </a:ln>
        </p:spPr>
        <p:txBody>
          <a:bodyPr lIns="0" tIns="0" rIns="540000" bIns="0" anchor="b">
            <a:normAutofit/>
          </a:bodyPr>
          <a:lstStyle>
            <a:lvl1pPr marL="0" indent="0" algn="l">
              <a:buNone/>
              <a:defRPr sz="1800" b="1">
                <a:solidFill>
                  <a:schemeClr val="accent2"/>
                </a:solidFill>
              </a:defRPr>
            </a:lvl1pPr>
          </a:lstStyle>
          <a:p>
            <a:pPr lvl="0"/>
            <a:r>
              <a:rPr lang="en-US" dirty="0"/>
              <a:t>Click to add topic</a:t>
            </a:r>
          </a:p>
        </p:txBody>
      </p:sp>
      <p:sp>
        <p:nvSpPr>
          <p:cNvPr id="16" name="Footer Placeholder 15">
            <a:extLst>
              <a:ext uri="{FF2B5EF4-FFF2-40B4-BE49-F238E27FC236}">
                <a16:creationId xmlns:a16="http://schemas.microsoft.com/office/drawing/2014/main" id="{A8DE63B6-E4ED-F54F-90E7-1224A518302E}"/>
              </a:ext>
            </a:extLst>
          </p:cNvPr>
          <p:cNvSpPr>
            <a:spLocks noGrp="1"/>
          </p:cNvSpPr>
          <p:nvPr>
            <p:ph type="ftr" sz="quarter" idx="10"/>
          </p:nvPr>
        </p:nvSpPr>
        <p:spPr/>
        <p:txBody>
          <a:bodyPr/>
          <a:lstStyle/>
          <a:p>
            <a:pPr algn="l"/>
            <a:endParaRPr lang="en-US" dirty="0"/>
          </a:p>
        </p:txBody>
      </p:sp>
      <p:sp>
        <p:nvSpPr>
          <p:cNvPr id="17" name="Slide Number Placeholder 16">
            <a:extLst>
              <a:ext uri="{FF2B5EF4-FFF2-40B4-BE49-F238E27FC236}">
                <a16:creationId xmlns:a16="http://schemas.microsoft.com/office/drawing/2014/main" id="{2C4A1171-274C-5443-B186-3E3633222E79}"/>
              </a:ext>
            </a:extLst>
          </p:cNvPr>
          <p:cNvSpPr>
            <a:spLocks noGrp="1"/>
          </p:cNvSpPr>
          <p:nvPr>
            <p:ph type="sldNum" sz="quarter" idx="11"/>
          </p:nvPr>
        </p:nvSpPr>
        <p:spPr/>
        <p:txBody>
          <a:bodyPr/>
          <a:lstStyle/>
          <a:p>
            <a:fld id="{9CC4C01C-10F0-BE40-8C25-99B2B118CB10}" type="slidenum">
              <a:rPr lang="en-US" smtClean="0"/>
              <a:pPr/>
              <a:t>‹#›</a:t>
            </a:fld>
            <a:endParaRPr lang="en-US" dirty="0"/>
          </a:p>
        </p:txBody>
      </p:sp>
      <p:cxnSp>
        <p:nvCxnSpPr>
          <p:cNvPr id="24" name="Straight Connector 23">
            <a:extLst>
              <a:ext uri="{FF2B5EF4-FFF2-40B4-BE49-F238E27FC236}">
                <a16:creationId xmlns:a16="http://schemas.microsoft.com/office/drawing/2014/main" id="{10856D7E-1123-1346-B433-A005CE956B41}"/>
              </a:ext>
            </a:extLst>
          </p:cNvPr>
          <p:cNvCxnSpPr>
            <a:cxnSpLocks/>
          </p:cNvCxnSpPr>
          <p:nvPr userDrawn="1"/>
        </p:nvCxnSpPr>
        <p:spPr>
          <a:xfrm>
            <a:off x="688976" y="2337580"/>
            <a:ext cx="288924" cy="0"/>
          </a:xfrm>
          <a:prstGeom prst="line">
            <a:avLst/>
          </a:prstGeom>
          <a:ln w="317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2203B92-E1F5-0A4D-89F8-8B882465E2FA}"/>
              </a:ext>
            </a:extLst>
          </p:cNvPr>
          <p:cNvCxnSpPr>
            <a:cxnSpLocks/>
          </p:cNvCxnSpPr>
          <p:nvPr userDrawn="1"/>
        </p:nvCxnSpPr>
        <p:spPr>
          <a:xfrm>
            <a:off x="4359646" y="2337580"/>
            <a:ext cx="288924" cy="0"/>
          </a:xfrm>
          <a:prstGeom prst="line">
            <a:avLst/>
          </a:prstGeom>
          <a:ln w="317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BF6A04D-74AF-F647-A011-77B12220305E}"/>
              </a:ext>
            </a:extLst>
          </p:cNvPr>
          <p:cNvCxnSpPr>
            <a:cxnSpLocks/>
          </p:cNvCxnSpPr>
          <p:nvPr userDrawn="1"/>
        </p:nvCxnSpPr>
        <p:spPr>
          <a:xfrm>
            <a:off x="8032751" y="2337580"/>
            <a:ext cx="288924" cy="0"/>
          </a:xfrm>
          <a:prstGeom prst="line">
            <a:avLst/>
          </a:prstGeom>
          <a:ln w="317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15856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Graphic/Text">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41005DA8-3ECD-DA45-984E-04E34DA2D0D5}"/>
              </a:ext>
            </a:extLst>
          </p:cNvPr>
          <p:cNvSpPr>
            <a:spLocks noGrp="1"/>
          </p:cNvSpPr>
          <p:nvPr>
            <p:ph type="title"/>
          </p:nvPr>
        </p:nvSpPr>
        <p:spPr/>
        <p:txBody>
          <a:bodyPr/>
          <a:lstStyle/>
          <a:p>
            <a:r>
              <a:rPr lang="en-US"/>
              <a:t>Click to edit Master title style</a:t>
            </a:r>
            <a:endParaRPr lang="en-US" dirty="0"/>
          </a:p>
        </p:txBody>
      </p:sp>
      <p:sp>
        <p:nvSpPr>
          <p:cNvPr id="4" name="Placeholder 1">
            <a:extLst>
              <a:ext uri="{FF2B5EF4-FFF2-40B4-BE49-F238E27FC236}">
                <a16:creationId xmlns:a16="http://schemas.microsoft.com/office/drawing/2014/main" id="{1FACF452-012E-8A45-A4AF-F9DE34E05F32}"/>
              </a:ext>
            </a:extLst>
          </p:cNvPr>
          <p:cNvSpPr>
            <a:spLocks noGrp="1"/>
          </p:cNvSpPr>
          <p:nvPr>
            <p:ph type="body" sz="quarter" idx="2" hasCustomPrompt="1"/>
          </p:nvPr>
        </p:nvSpPr>
        <p:spPr>
          <a:xfrm>
            <a:off x="701952" y="4353759"/>
            <a:ext cx="3448171" cy="249299"/>
          </a:xfrm>
        </p:spPr>
        <p:txBody>
          <a:bodyPr wrap="square" lIns="180000" tIns="0" rIns="180000" anchor="t">
            <a:spAutoFit/>
          </a:bodyPr>
          <a:lstStyle>
            <a:lvl1pPr marL="0" indent="0" algn="ctr">
              <a:buNone/>
              <a:defRPr sz="1800" b="1">
                <a:solidFill>
                  <a:schemeClr val="accent2"/>
                </a:solidFill>
              </a:defRPr>
            </a:lvl1pPr>
          </a:lstStyle>
          <a:p>
            <a:pPr lvl="0"/>
            <a:r>
              <a:rPr lang="en-US" dirty="0"/>
              <a:t>Click to add topic</a:t>
            </a:r>
          </a:p>
        </p:txBody>
      </p:sp>
      <p:sp>
        <p:nvSpPr>
          <p:cNvPr id="5" name="Placeholder 2">
            <a:extLst>
              <a:ext uri="{FF2B5EF4-FFF2-40B4-BE49-F238E27FC236}">
                <a16:creationId xmlns:a16="http://schemas.microsoft.com/office/drawing/2014/main" id="{4E0BEF11-5F93-7E4D-8406-F7B4B784D4C9}"/>
              </a:ext>
            </a:extLst>
          </p:cNvPr>
          <p:cNvSpPr>
            <a:spLocks noGrp="1"/>
          </p:cNvSpPr>
          <p:nvPr>
            <p:ph type="pic" sz="quarter" idx="3" hasCustomPrompt="1"/>
          </p:nvPr>
        </p:nvSpPr>
        <p:spPr>
          <a:xfrm>
            <a:off x="695324" y="1592262"/>
            <a:ext cx="3457576" cy="2600597"/>
          </a:xfrm>
        </p:spPr>
        <p:txBody>
          <a:bodyPr lIns="90000" tIns="90000" rIns="90000" bIns="90000"/>
          <a:lstStyle>
            <a:lvl1pPr marL="0" marR="0" indent="0" algn="l" defTabSz="914400" rtl="0" eaLnBrk="1" fontAlgn="auto" latinLnBrk="0" hangingPunct="1">
              <a:lnSpc>
                <a:spcPct val="90000"/>
              </a:lnSpc>
              <a:spcBef>
                <a:spcPts val="2800"/>
              </a:spcBef>
              <a:spcAft>
                <a:spcPts val="0"/>
              </a:spcAft>
              <a:buClrTx/>
              <a:buSzPct val="110000"/>
              <a:buFont typeface="Arial" panose="020B0604020202020204" pitchFamily="34" charset="0"/>
              <a:buNone/>
              <a:tabLst/>
              <a:defRPr sz="1200" i="1"/>
            </a:lvl1pPr>
          </a:lstStyle>
          <a:p>
            <a:pPr lvl="0"/>
            <a:r>
              <a:rPr lang="en-US" dirty="0"/>
              <a:t>Paste a graphic from the library into this placeholder or click the icon to add a picture</a:t>
            </a:r>
          </a:p>
        </p:txBody>
      </p:sp>
      <p:sp>
        <p:nvSpPr>
          <p:cNvPr id="6" name="Placeholder 3">
            <a:extLst>
              <a:ext uri="{FF2B5EF4-FFF2-40B4-BE49-F238E27FC236}">
                <a16:creationId xmlns:a16="http://schemas.microsoft.com/office/drawing/2014/main" id="{F706EC8C-9324-1748-96F0-D51C23C4E567}"/>
              </a:ext>
            </a:extLst>
          </p:cNvPr>
          <p:cNvSpPr>
            <a:spLocks noGrp="1"/>
          </p:cNvSpPr>
          <p:nvPr>
            <p:ph type="body" sz="quarter" idx="4" hasCustomPrompt="1"/>
          </p:nvPr>
        </p:nvSpPr>
        <p:spPr>
          <a:xfrm>
            <a:off x="4360862" y="4353759"/>
            <a:ext cx="3456725" cy="249299"/>
          </a:xfrm>
        </p:spPr>
        <p:txBody>
          <a:bodyPr wrap="square" lIns="180000" tIns="0" rIns="180000" anchor="t">
            <a:spAutoFit/>
          </a:bodyPr>
          <a:lstStyle>
            <a:lvl1pPr marL="0" indent="0" algn="ctr">
              <a:buNone/>
              <a:defRPr sz="1800" b="1">
                <a:solidFill>
                  <a:schemeClr val="accent2"/>
                </a:solidFill>
              </a:defRPr>
            </a:lvl1pPr>
          </a:lstStyle>
          <a:p>
            <a:pPr lvl="0"/>
            <a:r>
              <a:rPr lang="en-US" dirty="0"/>
              <a:t>Click to add topic</a:t>
            </a:r>
          </a:p>
        </p:txBody>
      </p:sp>
      <p:sp>
        <p:nvSpPr>
          <p:cNvPr id="7" name="Placeholder 4">
            <a:extLst>
              <a:ext uri="{FF2B5EF4-FFF2-40B4-BE49-F238E27FC236}">
                <a16:creationId xmlns:a16="http://schemas.microsoft.com/office/drawing/2014/main" id="{7B387941-94AB-484A-B7EA-62C057F65554}"/>
              </a:ext>
            </a:extLst>
          </p:cNvPr>
          <p:cNvSpPr>
            <a:spLocks noGrp="1"/>
          </p:cNvSpPr>
          <p:nvPr>
            <p:ph type="pic" sz="quarter" idx="5" hasCustomPrompt="1"/>
          </p:nvPr>
        </p:nvSpPr>
        <p:spPr>
          <a:xfrm>
            <a:off x="4360862" y="1592262"/>
            <a:ext cx="3456725" cy="2600597"/>
          </a:xfrm>
        </p:spPr>
        <p:txBody>
          <a:bodyPr lIns="90000" tIns="90000" rIns="90000" bIns="90000">
            <a:normAutofit/>
          </a:bodyPr>
          <a:lstStyle>
            <a:lvl1pPr marL="0" indent="0">
              <a:buNone/>
              <a:defRPr sz="1200" i="1"/>
            </a:lvl1pPr>
          </a:lstStyle>
          <a:p>
            <a:pPr lvl="0"/>
            <a:r>
              <a:rPr lang="en-US" dirty="0"/>
              <a:t>Paste a graphic from the library into this placeholder or click the icon to add a picture</a:t>
            </a:r>
          </a:p>
        </p:txBody>
      </p:sp>
      <p:sp>
        <p:nvSpPr>
          <p:cNvPr id="8" name="Placeholder 5">
            <a:extLst>
              <a:ext uri="{FF2B5EF4-FFF2-40B4-BE49-F238E27FC236}">
                <a16:creationId xmlns:a16="http://schemas.microsoft.com/office/drawing/2014/main" id="{22446B71-692F-B246-A851-A58E881E264C}"/>
              </a:ext>
            </a:extLst>
          </p:cNvPr>
          <p:cNvSpPr>
            <a:spLocks noGrp="1"/>
          </p:cNvSpPr>
          <p:nvPr>
            <p:ph type="body" sz="quarter" idx="6" hasCustomPrompt="1"/>
          </p:nvPr>
        </p:nvSpPr>
        <p:spPr>
          <a:xfrm>
            <a:off x="8032751" y="4353759"/>
            <a:ext cx="3448168" cy="249299"/>
          </a:xfrm>
        </p:spPr>
        <p:txBody>
          <a:bodyPr wrap="square" lIns="180000" tIns="0" rIns="180000" anchor="t">
            <a:spAutoFit/>
          </a:bodyPr>
          <a:lstStyle>
            <a:lvl1pPr marL="0" indent="0" algn="ctr">
              <a:buNone/>
              <a:defRPr sz="1800" b="1">
                <a:solidFill>
                  <a:schemeClr val="accent2"/>
                </a:solidFill>
              </a:defRPr>
            </a:lvl1pPr>
          </a:lstStyle>
          <a:p>
            <a:pPr lvl="0"/>
            <a:r>
              <a:rPr lang="en-US" dirty="0"/>
              <a:t>Click to add topic</a:t>
            </a:r>
          </a:p>
        </p:txBody>
      </p:sp>
      <p:sp>
        <p:nvSpPr>
          <p:cNvPr id="9" name="Placeholder 6">
            <a:extLst>
              <a:ext uri="{FF2B5EF4-FFF2-40B4-BE49-F238E27FC236}">
                <a16:creationId xmlns:a16="http://schemas.microsoft.com/office/drawing/2014/main" id="{A62C8844-8305-ED44-B536-FB54DB22036D}"/>
              </a:ext>
            </a:extLst>
          </p:cNvPr>
          <p:cNvSpPr>
            <a:spLocks noGrp="1"/>
          </p:cNvSpPr>
          <p:nvPr>
            <p:ph type="pic" sz="quarter" idx="7" hasCustomPrompt="1"/>
          </p:nvPr>
        </p:nvSpPr>
        <p:spPr>
          <a:xfrm>
            <a:off x="8032750" y="1592262"/>
            <a:ext cx="3448169" cy="2600597"/>
          </a:xfrm>
        </p:spPr>
        <p:txBody>
          <a:bodyPr lIns="90000" tIns="90000" rIns="90000" bIns="90000">
            <a:normAutofit/>
          </a:bodyPr>
          <a:lstStyle>
            <a:lvl1pPr marL="0" indent="0">
              <a:buNone/>
              <a:defRPr sz="1200" i="1"/>
            </a:lvl1pPr>
          </a:lstStyle>
          <a:p>
            <a:pPr lvl="0"/>
            <a:r>
              <a:rPr lang="en-US" dirty="0"/>
              <a:t>Paste a graphic from the library into this placeholder or click the icon to add a picture</a:t>
            </a:r>
          </a:p>
        </p:txBody>
      </p:sp>
      <p:sp>
        <p:nvSpPr>
          <p:cNvPr id="15" name="Footer Placeholder 14">
            <a:extLst>
              <a:ext uri="{FF2B5EF4-FFF2-40B4-BE49-F238E27FC236}">
                <a16:creationId xmlns:a16="http://schemas.microsoft.com/office/drawing/2014/main" id="{F2C39DD6-6D21-484C-99ED-A9D788C9A070}"/>
              </a:ext>
            </a:extLst>
          </p:cNvPr>
          <p:cNvSpPr>
            <a:spLocks noGrp="1"/>
          </p:cNvSpPr>
          <p:nvPr>
            <p:ph type="ftr" sz="quarter" idx="10"/>
          </p:nvPr>
        </p:nvSpPr>
        <p:spPr/>
        <p:txBody>
          <a:bodyPr/>
          <a:lstStyle/>
          <a:p>
            <a:pPr algn="l"/>
            <a:endParaRPr lang="en-US" dirty="0"/>
          </a:p>
        </p:txBody>
      </p:sp>
      <p:sp>
        <p:nvSpPr>
          <p:cNvPr id="16" name="Slide Number Placeholder 15">
            <a:extLst>
              <a:ext uri="{FF2B5EF4-FFF2-40B4-BE49-F238E27FC236}">
                <a16:creationId xmlns:a16="http://schemas.microsoft.com/office/drawing/2014/main" id="{3D5F1DB6-3BE9-1649-AE17-929004CF8B4E}"/>
              </a:ext>
            </a:extLst>
          </p:cNvPr>
          <p:cNvSpPr>
            <a:spLocks noGrp="1"/>
          </p:cNvSpPr>
          <p:nvPr>
            <p:ph type="sldNum" sz="quarter" idx="11"/>
          </p:nvPr>
        </p:nvSpPr>
        <p:spPr/>
        <p:txBody>
          <a:bodyPr/>
          <a:lstStyle/>
          <a:p>
            <a:fld id="{9CC4C01C-10F0-BE40-8C25-99B2B118CB10}" type="slidenum">
              <a:rPr lang="en-US" smtClean="0"/>
              <a:pPr/>
              <a:t>‹#›</a:t>
            </a:fld>
            <a:endParaRPr lang="en-US" dirty="0"/>
          </a:p>
        </p:txBody>
      </p:sp>
      <p:sp>
        <p:nvSpPr>
          <p:cNvPr id="19" name="Placeholder 1">
            <a:extLst>
              <a:ext uri="{FF2B5EF4-FFF2-40B4-BE49-F238E27FC236}">
                <a16:creationId xmlns:a16="http://schemas.microsoft.com/office/drawing/2014/main" id="{461C3441-0F7C-254D-A316-32D7CB503900}"/>
              </a:ext>
            </a:extLst>
          </p:cNvPr>
          <p:cNvSpPr>
            <a:spLocks noGrp="1"/>
          </p:cNvSpPr>
          <p:nvPr>
            <p:ph type="body" sz="quarter" idx="12" hasCustomPrompt="1"/>
          </p:nvPr>
        </p:nvSpPr>
        <p:spPr>
          <a:xfrm>
            <a:off x="701952" y="4750420"/>
            <a:ext cx="3448171" cy="1126505"/>
          </a:xfrm>
        </p:spPr>
        <p:txBody>
          <a:bodyPr lIns="180000" rIns="180000">
            <a:normAutofit/>
          </a:bodyPr>
          <a:lstStyle>
            <a:lvl1pPr marL="0" indent="0" algn="ctr">
              <a:buNone/>
              <a:defRPr lang="en-US" sz="2000" dirty="0"/>
            </a:lvl1pPr>
          </a:lstStyle>
          <a:p>
            <a:pPr lvl="0"/>
            <a:r>
              <a:rPr lang="en-US" dirty="0"/>
              <a:t>Click to add text</a:t>
            </a:r>
          </a:p>
        </p:txBody>
      </p:sp>
      <p:sp>
        <p:nvSpPr>
          <p:cNvPr id="20" name="Placeholder 3">
            <a:extLst>
              <a:ext uri="{FF2B5EF4-FFF2-40B4-BE49-F238E27FC236}">
                <a16:creationId xmlns:a16="http://schemas.microsoft.com/office/drawing/2014/main" id="{B4E6D169-2BFB-B746-9B17-6F884DC869DF}"/>
              </a:ext>
            </a:extLst>
          </p:cNvPr>
          <p:cNvSpPr>
            <a:spLocks noGrp="1"/>
          </p:cNvSpPr>
          <p:nvPr>
            <p:ph type="body" sz="quarter" idx="13" hasCustomPrompt="1"/>
          </p:nvPr>
        </p:nvSpPr>
        <p:spPr>
          <a:xfrm>
            <a:off x="4360862" y="4750420"/>
            <a:ext cx="3456725" cy="1126505"/>
          </a:xfrm>
        </p:spPr>
        <p:txBody>
          <a:bodyPr lIns="180000" rIns="180000">
            <a:normAutofit/>
          </a:bodyPr>
          <a:lstStyle>
            <a:lvl1pPr marL="0" indent="0" algn="ctr">
              <a:buNone/>
              <a:defRPr lang="en-US" sz="2000" dirty="0"/>
            </a:lvl1pPr>
          </a:lstStyle>
          <a:p>
            <a:pPr lvl="0"/>
            <a:r>
              <a:rPr lang="en-US" dirty="0"/>
              <a:t>Click to add text</a:t>
            </a:r>
          </a:p>
        </p:txBody>
      </p:sp>
      <p:sp>
        <p:nvSpPr>
          <p:cNvPr id="21" name="Placeholder 5">
            <a:extLst>
              <a:ext uri="{FF2B5EF4-FFF2-40B4-BE49-F238E27FC236}">
                <a16:creationId xmlns:a16="http://schemas.microsoft.com/office/drawing/2014/main" id="{4E2CE56F-F392-7840-935A-652065C3FEC9}"/>
              </a:ext>
            </a:extLst>
          </p:cNvPr>
          <p:cNvSpPr>
            <a:spLocks noGrp="1"/>
          </p:cNvSpPr>
          <p:nvPr>
            <p:ph type="body" sz="quarter" idx="14" hasCustomPrompt="1"/>
          </p:nvPr>
        </p:nvSpPr>
        <p:spPr>
          <a:xfrm>
            <a:off x="8032751" y="4750420"/>
            <a:ext cx="3448168" cy="1126505"/>
          </a:xfrm>
        </p:spPr>
        <p:txBody>
          <a:bodyPr lIns="180000" rIns="180000">
            <a:normAutofit/>
          </a:bodyPr>
          <a:lstStyle>
            <a:lvl1pPr marL="0" indent="0" algn="ctr">
              <a:buNone/>
              <a:defRPr lang="en-US" sz="2000" dirty="0"/>
            </a:lvl1pPr>
          </a:lstStyle>
          <a:p>
            <a:pPr lvl="0"/>
            <a:r>
              <a:rPr lang="en-US" dirty="0"/>
              <a:t>Click to add text</a:t>
            </a:r>
          </a:p>
        </p:txBody>
      </p:sp>
    </p:spTree>
    <p:extLst>
      <p:ext uri="{BB962C8B-B14F-4D97-AF65-F5344CB8AC3E}">
        <p14:creationId xmlns:p14="http://schemas.microsoft.com/office/powerpoint/2010/main" val="14244530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Graphic/Text">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41005DA8-3ECD-DA45-984E-04E34DA2D0D5}"/>
              </a:ext>
            </a:extLst>
          </p:cNvPr>
          <p:cNvSpPr>
            <a:spLocks noGrp="1"/>
          </p:cNvSpPr>
          <p:nvPr>
            <p:ph type="title"/>
          </p:nvPr>
        </p:nvSpPr>
        <p:spPr/>
        <p:txBody>
          <a:bodyPr/>
          <a:lstStyle/>
          <a:p>
            <a:r>
              <a:rPr lang="en-US"/>
              <a:t>Click to edit Master title style</a:t>
            </a:r>
            <a:endParaRPr lang="en-US" dirty="0"/>
          </a:p>
        </p:txBody>
      </p:sp>
      <p:sp>
        <p:nvSpPr>
          <p:cNvPr id="4" name="Placeholder 1">
            <a:extLst>
              <a:ext uri="{FF2B5EF4-FFF2-40B4-BE49-F238E27FC236}">
                <a16:creationId xmlns:a16="http://schemas.microsoft.com/office/drawing/2014/main" id="{1FACF452-012E-8A45-A4AF-F9DE34E05F32}"/>
              </a:ext>
            </a:extLst>
          </p:cNvPr>
          <p:cNvSpPr>
            <a:spLocks noGrp="1"/>
          </p:cNvSpPr>
          <p:nvPr>
            <p:ph type="body" sz="quarter" idx="2" hasCustomPrompt="1"/>
          </p:nvPr>
        </p:nvSpPr>
        <p:spPr>
          <a:xfrm>
            <a:off x="701953" y="4353759"/>
            <a:ext cx="2531508" cy="249299"/>
          </a:xfrm>
        </p:spPr>
        <p:txBody>
          <a:bodyPr lIns="180000" tIns="0" rIns="180000" anchor="t">
            <a:spAutoFit/>
          </a:bodyPr>
          <a:lstStyle>
            <a:lvl1pPr marL="0" indent="0" algn="ctr">
              <a:buNone/>
              <a:defRPr sz="1800" b="1">
                <a:solidFill>
                  <a:schemeClr val="accent2"/>
                </a:solidFill>
              </a:defRPr>
            </a:lvl1pPr>
          </a:lstStyle>
          <a:p>
            <a:pPr lvl="0"/>
            <a:r>
              <a:rPr lang="en-US" dirty="0"/>
              <a:t>Click to add topic</a:t>
            </a:r>
          </a:p>
        </p:txBody>
      </p:sp>
      <p:sp>
        <p:nvSpPr>
          <p:cNvPr id="5" name="Placeholder 2">
            <a:extLst>
              <a:ext uri="{FF2B5EF4-FFF2-40B4-BE49-F238E27FC236}">
                <a16:creationId xmlns:a16="http://schemas.microsoft.com/office/drawing/2014/main" id="{4E0BEF11-5F93-7E4D-8406-F7B4B784D4C9}"/>
              </a:ext>
            </a:extLst>
          </p:cNvPr>
          <p:cNvSpPr>
            <a:spLocks noGrp="1"/>
          </p:cNvSpPr>
          <p:nvPr>
            <p:ph type="pic" sz="quarter" idx="3" hasCustomPrompt="1"/>
          </p:nvPr>
        </p:nvSpPr>
        <p:spPr>
          <a:xfrm>
            <a:off x="695324" y="1592262"/>
            <a:ext cx="2538413" cy="2600597"/>
          </a:xfrm>
        </p:spPr>
        <p:txBody>
          <a:bodyPr lIns="90000" tIns="90000" rIns="90000" bIns="90000">
            <a:normAutofit/>
          </a:bodyPr>
          <a:lstStyle>
            <a:lvl1pPr marL="0" indent="0">
              <a:buNone/>
              <a:defRPr sz="1200" i="1"/>
            </a:lvl1pPr>
          </a:lstStyle>
          <a:p>
            <a:pPr lvl="0"/>
            <a:r>
              <a:rPr lang="en-US" dirty="0"/>
              <a:t>Paste a graphic from the library into this placeholder or click the icon to add a picture</a:t>
            </a:r>
          </a:p>
        </p:txBody>
      </p:sp>
      <p:sp>
        <p:nvSpPr>
          <p:cNvPr id="6" name="Placeholder 3">
            <a:extLst>
              <a:ext uri="{FF2B5EF4-FFF2-40B4-BE49-F238E27FC236}">
                <a16:creationId xmlns:a16="http://schemas.microsoft.com/office/drawing/2014/main" id="{F706EC8C-9324-1748-96F0-D51C23C4E567}"/>
              </a:ext>
            </a:extLst>
          </p:cNvPr>
          <p:cNvSpPr>
            <a:spLocks noGrp="1"/>
          </p:cNvSpPr>
          <p:nvPr>
            <p:ph type="body" sz="quarter" idx="4" hasCustomPrompt="1"/>
          </p:nvPr>
        </p:nvSpPr>
        <p:spPr>
          <a:xfrm>
            <a:off x="3450262" y="4353759"/>
            <a:ext cx="2537788" cy="249299"/>
          </a:xfrm>
        </p:spPr>
        <p:txBody>
          <a:bodyPr lIns="180000" tIns="0" rIns="180000" anchor="t">
            <a:spAutoFit/>
          </a:bodyPr>
          <a:lstStyle>
            <a:lvl1pPr marL="0" indent="0" algn="ctr">
              <a:buNone/>
              <a:defRPr sz="1800" b="1">
                <a:solidFill>
                  <a:schemeClr val="accent2"/>
                </a:solidFill>
              </a:defRPr>
            </a:lvl1pPr>
          </a:lstStyle>
          <a:p>
            <a:pPr lvl="0"/>
            <a:r>
              <a:rPr lang="en-US" dirty="0"/>
              <a:t>Click to add topic</a:t>
            </a:r>
          </a:p>
        </p:txBody>
      </p:sp>
      <p:sp>
        <p:nvSpPr>
          <p:cNvPr id="7" name="Placeholder 4">
            <a:extLst>
              <a:ext uri="{FF2B5EF4-FFF2-40B4-BE49-F238E27FC236}">
                <a16:creationId xmlns:a16="http://schemas.microsoft.com/office/drawing/2014/main" id="{7B387941-94AB-484A-B7EA-62C057F65554}"/>
              </a:ext>
            </a:extLst>
          </p:cNvPr>
          <p:cNvSpPr>
            <a:spLocks noGrp="1"/>
          </p:cNvSpPr>
          <p:nvPr>
            <p:ph type="pic" sz="quarter" idx="5" hasCustomPrompt="1"/>
          </p:nvPr>
        </p:nvSpPr>
        <p:spPr>
          <a:xfrm>
            <a:off x="3450262" y="1592262"/>
            <a:ext cx="2537788" cy="2600597"/>
          </a:xfrm>
        </p:spPr>
        <p:txBody>
          <a:bodyPr lIns="90000" tIns="90000" rIns="90000" bIns="90000">
            <a:normAutofit/>
          </a:bodyPr>
          <a:lstStyle>
            <a:lvl1pPr marL="0" indent="0">
              <a:buNone/>
              <a:defRPr sz="1200" i="1"/>
            </a:lvl1pPr>
          </a:lstStyle>
          <a:p>
            <a:pPr lvl="0"/>
            <a:r>
              <a:rPr lang="en-US" dirty="0"/>
              <a:t>Paste a graphic from the library into this placeholder or click the icon to add a picture</a:t>
            </a:r>
          </a:p>
        </p:txBody>
      </p:sp>
      <p:sp>
        <p:nvSpPr>
          <p:cNvPr id="8" name="Placeholder 5">
            <a:extLst>
              <a:ext uri="{FF2B5EF4-FFF2-40B4-BE49-F238E27FC236}">
                <a16:creationId xmlns:a16="http://schemas.microsoft.com/office/drawing/2014/main" id="{22446B71-692F-B246-A851-A58E881E264C}"/>
              </a:ext>
            </a:extLst>
          </p:cNvPr>
          <p:cNvSpPr>
            <a:spLocks noGrp="1"/>
          </p:cNvSpPr>
          <p:nvPr>
            <p:ph type="body" sz="quarter" idx="6" hasCustomPrompt="1"/>
          </p:nvPr>
        </p:nvSpPr>
        <p:spPr>
          <a:xfrm>
            <a:off x="6203953" y="4353759"/>
            <a:ext cx="2531506" cy="249299"/>
          </a:xfrm>
        </p:spPr>
        <p:txBody>
          <a:bodyPr lIns="180000" tIns="0" rIns="180000" anchor="t">
            <a:spAutoFit/>
          </a:bodyPr>
          <a:lstStyle>
            <a:lvl1pPr marL="0" indent="0" algn="ctr">
              <a:buNone/>
              <a:defRPr sz="1800" b="1">
                <a:solidFill>
                  <a:schemeClr val="accent2"/>
                </a:solidFill>
              </a:defRPr>
            </a:lvl1pPr>
          </a:lstStyle>
          <a:p>
            <a:pPr lvl="0"/>
            <a:r>
              <a:rPr lang="en-US" dirty="0"/>
              <a:t>Click to add topic</a:t>
            </a:r>
          </a:p>
        </p:txBody>
      </p:sp>
      <p:sp>
        <p:nvSpPr>
          <p:cNvPr id="9" name="Placeholder 6">
            <a:extLst>
              <a:ext uri="{FF2B5EF4-FFF2-40B4-BE49-F238E27FC236}">
                <a16:creationId xmlns:a16="http://schemas.microsoft.com/office/drawing/2014/main" id="{A62C8844-8305-ED44-B536-FB54DB22036D}"/>
              </a:ext>
            </a:extLst>
          </p:cNvPr>
          <p:cNvSpPr>
            <a:spLocks noGrp="1"/>
          </p:cNvSpPr>
          <p:nvPr>
            <p:ph type="pic" sz="quarter" idx="7" hasCustomPrompt="1"/>
          </p:nvPr>
        </p:nvSpPr>
        <p:spPr>
          <a:xfrm>
            <a:off x="6203952" y="1592262"/>
            <a:ext cx="2531507" cy="2600597"/>
          </a:xfrm>
        </p:spPr>
        <p:txBody>
          <a:bodyPr lIns="90000" tIns="90000" rIns="90000" bIns="90000">
            <a:normAutofit/>
          </a:bodyPr>
          <a:lstStyle>
            <a:lvl1pPr marL="0" indent="0">
              <a:buNone/>
              <a:defRPr sz="1200" i="1"/>
            </a:lvl1pPr>
          </a:lstStyle>
          <a:p>
            <a:pPr lvl="0"/>
            <a:r>
              <a:rPr lang="en-US" dirty="0"/>
              <a:t>Paste a graphic from the library into this placeholder or click the icon to add a picture</a:t>
            </a:r>
          </a:p>
        </p:txBody>
      </p:sp>
      <p:sp>
        <p:nvSpPr>
          <p:cNvPr id="10" name="Placeholder 7">
            <a:extLst>
              <a:ext uri="{FF2B5EF4-FFF2-40B4-BE49-F238E27FC236}">
                <a16:creationId xmlns:a16="http://schemas.microsoft.com/office/drawing/2014/main" id="{3EC5B326-26B5-CD4A-9BA2-4476F5ECEF45}"/>
              </a:ext>
            </a:extLst>
          </p:cNvPr>
          <p:cNvSpPr>
            <a:spLocks noGrp="1"/>
          </p:cNvSpPr>
          <p:nvPr>
            <p:ph type="body" sz="quarter" idx="8" hasCustomPrompt="1"/>
          </p:nvPr>
        </p:nvSpPr>
        <p:spPr>
          <a:xfrm>
            <a:off x="8952259" y="4353759"/>
            <a:ext cx="2544415" cy="249299"/>
          </a:xfrm>
        </p:spPr>
        <p:txBody>
          <a:bodyPr lIns="180000" tIns="0" rIns="180000" anchor="t">
            <a:spAutoFit/>
          </a:bodyPr>
          <a:lstStyle>
            <a:lvl1pPr marL="0" indent="0" algn="ctr">
              <a:buNone/>
              <a:defRPr sz="1800" b="1">
                <a:solidFill>
                  <a:schemeClr val="accent2"/>
                </a:solidFill>
              </a:defRPr>
            </a:lvl1pPr>
          </a:lstStyle>
          <a:p>
            <a:pPr lvl="0"/>
            <a:r>
              <a:rPr lang="en-US" dirty="0"/>
              <a:t>Click to add topic</a:t>
            </a:r>
          </a:p>
        </p:txBody>
      </p:sp>
      <p:sp>
        <p:nvSpPr>
          <p:cNvPr id="11" name="Placeholder 8">
            <a:extLst>
              <a:ext uri="{FF2B5EF4-FFF2-40B4-BE49-F238E27FC236}">
                <a16:creationId xmlns:a16="http://schemas.microsoft.com/office/drawing/2014/main" id="{FFFEFE57-61D6-FD45-85E4-4FCEA07463B1}"/>
              </a:ext>
            </a:extLst>
          </p:cNvPr>
          <p:cNvSpPr>
            <a:spLocks noGrp="1"/>
          </p:cNvSpPr>
          <p:nvPr>
            <p:ph type="pic" sz="quarter" idx="9" hasCustomPrompt="1"/>
          </p:nvPr>
        </p:nvSpPr>
        <p:spPr>
          <a:xfrm>
            <a:off x="8952259" y="1592262"/>
            <a:ext cx="2544415" cy="2600597"/>
          </a:xfrm>
        </p:spPr>
        <p:txBody>
          <a:bodyPr lIns="90000" tIns="90000" rIns="90000" bIns="90000">
            <a:normAutofit/>
          </a:bodyPr>
          <a:lstStyle>
            <a:lvl1pPr marL="0" indent="0">
              <a:buNone/>
              <a:defRPr sz="1200" i="1"/>
            </a:lvl1pPr>
          </a:lstStyle>
          <a:p>
            <a:pPr lvl="0"/>
            <a:r>
              <a:rPr lang="en-US" dirty="0"/>
              <a:t>Paste a graphic from the library into this placeholder or click the icon to add a picture</a:t>
            </a:r>
          </a:p>
        </p:txBody>
      </p:sp>
      <p:sp>
        <p:nvSpPr>
          <p:cNvPr id="15" name="Footer Placeholder 14">
            <a:extLst>
              <a:ext uri="{FF2B5EF4-FFF2-40B4-BE49-F238E27FC236}">
                <a16:creationId xmlns:a16="http://schemas.microsoft.com/office/drawing/2014/main" id="{F2C39DD6-6D21-484C-99ED-A9D788C9A070}"/>
              </a:ext>
            </a:extLst>
          </p:cNvPr>
          <p:cNvSpPr>
            <a:spLocks noGrp="1"/>
          </p:cNvSpPr>
          <p:nvPr>
            <p:ph type="ftr" sz="quarter" idx="10"/>
          </p:nvPr>
        </p:nvSpPr>
        <p:spPr/>
        <p:txBody>
          <a:bodyPr/>
          <a:lstStyle/>
          <a:p>
            <a:pPr algn="l"/>
            <a:endParaRPr lang="en-US" dirty="0"/>
          </a:p>
        </p:txBody>
      </p:sp>
      <p:sp>
        <p:nvSpPr>
          <p:cNvPr id="16" name="Slide Number Placeholder 15">
            <a:extLst>
              <a:ext uri="{FF2B5EF4-FFF2-40B4-BE49-F238E27FC236}">
                <a16:creationId xmlns:a16="http://schemas.microsoft.com/office/drawing/2014/main" id="{3D5F1DB6-3BE9-1649-AE17-929004CF8B4E}"/>
              </a:ext>
            </a:extLst>
          </p:cNvPr>
          <p:cNvSpPr>
            <a:spLocks noGrp="1"/>
          </p:cNvSpPr>
          <p:nvPr>
            <p:ph type="sldNum" sz="quarter" idx="11"/>
          </p:nvPr>
        </p:nvSpPr>
        <p:spPr/>
        <p:txBody>
          <a:bodyPr/>
          <a:lstStyle/>
          <a:p>
            <a:fld id="{9CC4C01C-10F0-BE40-8C25-99B2B118CB10}" type="slidenum">
              <a:rPr lang="en-US" smtClean="0"/>
              <a:pPr/>
              <a:t>‹#›</a:t>
            </a:fld>
            <a:endParaRPr lang="en-US" dirty="0"/>
          </a:p>
        </p:txBody>
      </p:sp>
      <p:sp>
        <p:nvSpPr>
          <p:cNvPr id="19" name="Placeholder 1">
            <a:extLst>
              <a:ext uri="{FF2B5EF4-FFF2-40B4-BE49-F238E27FC236}">
                <a16:creationId xmlns:a16="http://schemas.microsoft.com/office/drawing/2014/main" id="{461C3441-0F7C-254D-A316-32D7CB503900}"/>
              </a:ext>
            </a:extLst>
          </p:cNvPr>
          <p:cNvSpPr>
            <a:spLocks noGrp="1"/>
          </p:cNvSpPr>
          <p:nvPr>
            <p:ph type="body" sz="quarter" idx="12" hasCustomPrompt="1"/>
          </p:nvPr>
        </p:nvSpPr>
        <p:spPr>
          <a:xfrm>
            <a:off x="701953" y="4750420"/>
            <a:ext cx="2531508" cy="1126505"/>
          </a:xfrm>
        </p:spPr>
        <p:txBody>
          <a:bodyPr lIns="180000" rIns="180000">
            <a:normAutofit/>
          </a:bodyPr>
          <a:lstStyle>
            <a:lvl1pPr marL="0" indent="0" algn="ctr">
              <a:buNone/>
              <a:defRPr lang="en-US" sz="2000" dirty="0"/>
            </a:lvl1pPr>
          </a:lstStyle>
          <a:p>
            <a:pPr lvl="0"/>
            <a:r>
              <a:rPr lang="en-US" dirty="0"/>
              <a:t>Click to add text</a:t>
            </a:r>
          </a:p>
        </p:txBody>
      </p:sp>
      <p:sp>
        <p:nvSpPr>
          <p:cNvPr id="20" name="Placeholder 3">
            <a:extLst>
              <a:ext uri="{FF2B5EF4-FFF2-40B4-BE49-F238E27FC236}">
                <a16:creationId xmlns:a16="http://schemas.microsoft.com/office/drawing/2014/main" id="{B4E6D169-2BFB-B746-9B17-6F884DC869DF}"/>
              </a:ext>
            </a:extLst>
          </p:cNvPr>
          <p:cNvSpPr>
            <a:spLocks noGrp="1"/>
          </p:cNvSpPr>
          <p:nvPr>
            <p:ph type="body" sz="quarter" idx="13" hasCustomPrompt="1"/>
          </p:nvPr>
        </p:nvSpPr>
        <p:spPr>
          <a:xfrm>
            <a:off x="3450262" y="4750420"/>
            <a:ext cx="2537788" cy="1126505"/>
          </a:xfrm>
        </p:spPr>
        <p:txBody>
          <a:bodyPr lIns="180000" rIns="180000">
            <a:normAutofit/>
          </a:bodyPr>
          <a:lstStyle>
            <a:lvl1pPr marL="0" indent="0" algn="ctr">
              <a:buNone/>
              <a:defRPr lang="en-US" sz="2000" dirty="0"/>
            </a:lvl1pPr>
          </a:lstStyle>
          <a:p>
            <a:pPr lvl="0"/>
            <a:r>
              <a:rPr lang="en-US" dirty="0"/>
              <a:t>Click to add text</a:t>
            </a:r>
          </a:p>
        </p:txBody>
      </p:sp>
      <p:sp>
        <p:nvSpPr>
          <p:cNvPr id="21" name="Placeholder 5">
            <a:extLst>
              <a:ext uri="{FF2B5EF4-FFF2-40B4-BE49-F238E27FC236}">
                <a16:creationId xmlns:a16="http://schemas.microsoft.com/office/drawing/2014/main" id="{4E2CE56F-F392-7840-935A-652065C3FEC9}"/>
              </a:ext>
            </a:extLst>
          </p:cNvPr>
          <p:cNvSpPr>
            <a:spLocks noGrp="1"/>
          </p:cNvSpPr>
          <p:nvPr>
            <p:ph type="body" sz="quarter" idx="14" hasCustomPrompt="1"/>
          </p:nvPr>
        </p:nvSpPr>
        <p:spPr>
          <a:xfrm>
            <a:off x="6203953" y="4750420"/>
            <a:ext cx="2531506" cy="1126505"/>
          </a:xfrm>
        </p:spPr>
        <p:txBody>
          <a:bodyPr lIns="180000" rIns="180000">
            <a:normAutofit/>
          </a:bodyPr>
          <a:lstStyle>
            <a:lvl1pPr marL="0" indent="0" algn="ctr">
              <a:buNone/>
              <a:defRPr lang="en-US" sz="2000" dirty="0"/>
            </a:lvl1pPr>
          </a:lstStyle>
          <a:p>
            <a:pPr lvl="0"/>
            <a:r>
              <a:rPr lang="en-US" dirty="0"/>
              <a:t>Click to add text</a:t>
            </a:r>
          </a:p>
        </p:txBody>
      </p:sp>
      <p:sp>
        <p:nvSpPr>
          <p:cNvPr id="22" name="Placeholder 7">
            <a:extLst>
              <a:ext uri="{FF2B5EF4-FFF2-40B4-BE49-F238E27FC236}">
                <a16:creationId xmlns:a16="http://schemas.microsoft.com/office/drawing/2014/main" id="{CA0BE5AE-A21D-3D44-90A9-185415ADC1DC}"/>
              </a:ext>
            </a:extLst>
          </p:cNvPr>
          <p:cNvSpPr>
            <a:spLocks noGrp="1"/>
          </p:cNvSpPr>
          <p:nvPr>
            <p:ph type="body" sz="quarter" idx="15" hasCustomPrompt="1"/>
          </p:nvPr>
        </p:nvSpPr>
        <p:spPr>
          <a:xfrm>
            <a:off x="8952259" y="4750420"/>
            <a:ext cx="2544415" cy="1126505"/>
          </a:xfrm>
        </p:spPr>
        <p:txBody>
          <a:bodyPr lIns="180000" rIns="180000">
            <a:normAutofit/>
          </a:bodyPr>
          <a:lstStyle>
            <a:lvl1pPr marL="0" indent="0" algn="ctr">
              <a:buNone/>
              <a:defRPr lang="en-US" sz="2000" dirty="0"/>
            </a:lvl1pPr>
          </a:lstStyle>
          <a:p>
            <a:pPr lvl="0"/>
            <a:r>
              <a:rPr lang="en-US" dirty="0"/>
              <a:t>Click to add text</a:t>
            </a:r>
          </a:p>
        </p:txBody>
      </p:sp>
    </p:spTree>
    <p:extLst>
      <p:ext uri="{BB962C8B-B14F-4D97-AF65-F5344CB8AC3E}">
        <p14:creationId xmlns:p14="http://schemas.microsoft.com/office/powerpoint/2010/main" val="28235681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A">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440D3D9-8F79-1741-A3F8-42158C9C8258}"/>
              </a:ext>
            </a:extLst>
          </p:cNvPr>
          <p:cNvSpPr/>
          <p:nvPr userDrawn="1"/>
        </p:nvSpPr>
        <p:spPr>
          <a:xfrm>
            <a:off x="0" y="1"/>
            <a:ext cx="12192000" cy="63341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0CE5FF-51C6-294C-878B-039C6CA42480}"/>
              </a:ext>
            </a:extLst>
          </p:cNvPr>
          <p:cNvSpPr>
            <a:spLocks noGrp="1"/>
          </p:cNvSpPr>
          <p:nvPr>
            <p:ph type="title" hasCustomPrompt="1"/>
          </p:nvPr>
        </p:nvSpPr>
        <p:spPr>
          <a:xfrm>
            <a:off x="695326" y="4710223"/>
            <a:ext cx="10801350" cy="1166702"/>
          </a:xfrm>
        </p:spPr>
        <p:txBody>
          <a:bodyPr anchor="t"/>
          <a:lstStyle>
            <a:lvl1pPr>
              <a:defRPr>
                <a:solidFill>
                  <a:schemeClr val="bg1"/>
                </a:solidFill>
              </a:defRPr>
            </a:lvl1pPr>
          </a:lstStyle>
          <a:p>
            <a:r>
              <a:rPr lang="en-US" dirty="0"/>
              <a:t>Click to add an additional message</a:t>
            </a:r>
          </a:p>
        </p:txBody>
      </p:sp>
      <p:sp>
        <p:nvSpPr>
          <p:cNvPr id="3" name="Footer Placeholder 2">
            <a:extLst>
              <a:ext uri="{FF2B5EF4-FFF2-40B4-BE49-F238E27FC236}">
                <a16:creationId xmlns:a16="http://schemas.microsoft.com/office/drawing/2014/main" id="{D90013DA-7514-C548-A217-717DB653E3D8}"/>
              </a:ext>
            </a:extLst>
          </p:cNvPr>
          <p:cNvSpPr>
            <a:spLocks noGrp="1"/>
          </p:cNvSpPr>
          <p:nvPr>
            <p:ph type="ftr" sz="quarter" idx="10"/>
          </p:nvPr>
        </p:nvSpPr>
        <p:spPr/>
        <p:txBody>
          <a:bodyPr/>
          <a:lstStyle/>
          <a:p>
            <a:pPr algn="l"/>
            <a:endParaRPr lang="en-US" dirty="0"/>
          </a:p>
        </p:txBody>
      </p:sp>
      <p:sp>
        <p:nvSpPr>
          <p:cNvPr id="4" name="Slide Number Placeholder 3">
            <a:extLst>
              <a:ext uri="{FF2B5EF4-FFF2-40B4-BE49-F238E27FC236}">
                <a16:creationId xmlns:a16="http://schemas.microsoft.com/office/drawing/2014/main" id="{845B2D2D-B64E-2446-837B-2E160765D6A3}"/>
              </a:ext>
            </a:extLst>
          </p:cNvPr>
          <p:cNvSpPr>
            <a:spLocks noGrp="1"/>
          </p:cNvSpPr>
          <p:nvPr>
            <p:ph type="sldNum" sz="quarter" idx="11"/>
          </p:nvPr>
        </p:nvSpPr>
        <p:spPr/>
        <p:txBody>
          <a:bodyPr/>
          <a:lstStyle/>
          <a:p>
            <a:fld id="{9CC4C01C-10F0-BE40-8C25-99B2B118CB10}" type="slidenum">
              <a:rPr lang="en-US" smtClean="0"/>
              <a:pPr/>
              <a:t>‹#›</a:t>
            </a:fld>
            <a:endParaRPr lang="en-US" dirty="0"/>
          </a:p>
        </p:txBody>
      </p:sp>
      <p:sp>
        <p:nvSpPr>
          <p:cNvPr id="5" name="TextBox 4">
            <a:extLst>
              <a:ext uri="{FF2B5EF4-FFF2-40B4-BE49-F238E27FC236}">
                <a16:creationId xmlns:a16="http://schemas.microsoft.com/office/drawing/2014/main" id="{869B8850-8E78-574B-9451-3F1A131592F7}"/>
              </a:ext>
            </a:extLst>
          </p:cNvPr>
          <p:cNvSpPr txBox="1"/>
          <p:nvPr userDrawn="1"/>
        </p:nvSpPr>
        <p:spPr>
          <a:xfrm>
            <a:off x="599629" y="2452957"/>
            <a:ext cx="4103688" cy="2215991"/>
          </a:xfrm>
          <a:prstGeom prst="rect">
            <a:avLst/>
          </a:prstGeom>
          <a:noFill/>
        </p:spPr>
        <p:txBody>
          <a:bodyPr wrap="none" lIns="0" tIns="0" rIns="0" bIns="0" rtlCol="0">
            <a:spAutoFit/>
          </a:bodyPr>
          <a:lstStyle/>
          <a:p>
            <a:r>
              <a:rPr lang="en-US" sz="14400" b="1" dirty="0">
                <a:solidFill>
                  <a:schemeClr val="bg1"/>
                </a:solidFill>
              </a:rPr>
              <a:t>Q&amp;A</a:t>
            </a:r>
          </a:p>
        </p:txBody>
      </p:sp>
      <p:sp>
        <p:nvSpPr>
          <p:cNvPr id="7" name="Rectangle 6">
            <a:extLst>
              <a:ext uri="{FF2B5EF4-FFF2-40B4-BE49-F238E27FC236}">
                <a16:creationId xmlns:a16="http://schemas.microsoft.com/office/drawing/2014/main" id="{BDDE5E70-A775-744A-96BF-189D6490B534}"/>
              </a:ext>
            </a:extLst>
          </p:cNvPr>
          <p:cNvSpPr/>
          <p:nvPr userDrawn="1"/>
        </p:nvSpPr>
        <p:spPr>
          <a:xfrm>
            <a:off x="0" y="0"/>
            <a:ext cx="88900" cy="43913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22636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05DA8-3ECD-DA45-984E-04E34DA2D0D5}"/>
              </a:ext>
            </a:extLst>
          </p:cNvPr>
          <p:cNvSpPr>
            <a:spLocks noGrp="1"/>
          </p:cNvSpPr>
          <p:nvPr>
            <p:ph type="title"/>
          </p:nvPr>
        </p:nvSpPr>
        <p:spPr/>
        <p:txBody>
          <a:body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456EBA98-9636-D842-8925-3501B95759ED}"/>
              </a:ext>
            </a:extLst>
          </p:cNvPr>
          <p:cNvSpPr>
            <a:spLocks noGrp="1"/>
          </p:cNvSpPr>
          <p:nvPr>
            <p:ph type="ftr" sz="quarter" idx="10"/>
          </p:nvPr>
        </p:nvSpPr>
        <p:spPr/>
        <p:txBody>
          <a:bodyPr/>
          <a:lstStyle/>
          <a:p>
            <a:pPr algn="l"/>
            <a:endParaRPr lang="en-US" dirty="0"/>
          </a:p>
        </p:txBody>
      </p:sp>
      <p:sp>
        <p:nvSpPr>
          <p:cNvPr id="6" name="Slide Number Placeholder 5">
            <a:extLst>
              <a:ext uri="{FF2B5EF4-FFF2-40B4-BE49-F238E27FC236}">
                <a16:creationId xmlns:a16="http://schemas.microsoft.com/office/drawing/2014/main" id="{B5CF3D1F-C85C-4746-9775-8CC46F947191}"/>
              </a:ext>
            </a:extLst>
          </p:cNvPr>
          <p:cNvSpPr>
            <a:spLocks noGrp="1"/>
          </p:cNvSpPr>
          <p:nvPr>
            <p:ph type="sldNum" sz="quarter" idx="11"/>
          </p:nvPr>
        </p:nvSpPr>
        <p:spPr/>
        <p:txBody>
          <a:bodyPr/>
          <a:lstStyle/>
          <a:p>
            <a:fld id="{9CC4C01C-10F0-BE40-8C25-99B2B118CB10}" type="slidenum">
              <a:rPr lang="en-US" smtClean="0"/>
              <a:pPr/>
              <a:t>‹#›</a:t>
            </a:fld>
            <a:endParaRPr lang="en-US" dirty="0"/>
          </a:p>
        </p:txBody>
      </p:sp>
    </p:spTree>
    <p:extLst>
      <p:ext uri="{BB962C8B-B14F-4D97-AF65-F5344CB8AC3E}">
        <p14:creationId xmlns:p14="http://schemas.microsoft.com/office/powerpoint/2010/main" val="14916038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3">
            <a:extLst>
              <a:ext uri="{FF2B5EF4-FFF2-40B4-BE49-F238E27FC236}">
                <a16:creationId xmlns:a16="http://schemas.microsoft.com/office/drawing/2014/main" id="{68108627-979A-4743-A746-087F9AD82961}"/>
              </a:ext>
            </a:extLst>
          </p:cNvPr>
          <p:cNvSpPr>
            <a:spLocks noGrp="1"/>
          </p:cNvSpPr>
          <p:nvPr>
            <p:ph type="ftr" sz="quarter" idx="10"/>
          </p:nvPr>
        </p:nvSpPr>
        <p:spPr/>
        <p:txBody>
          <a:bodyPr/>
          <a:lstStyle/>
          <a:p>
            <a:endParaRPr lang="en-US" dirty="0"/>
          </a:p>
        </p:txBody>
      </p:sp>
      <p:sp>
        <p:nvSpPr>
          <p:cNvPr id="5" name="Slide Number Placeholder 4">
            <a:extLst>
              <a:ext uri="{FF2B5EF4-FFF2-40B4-BE49-F238E27FC236}">
                <a16:creationId xmlns:a16="http://schemas.microsoft.com/office/drawing/2014/main" id="{D68A7A5C-7DA4-492B-83E4-780BE6F1D042}"/>
              </a:ext>
            </a:extLst>
          </p:cNvPr>
          <p:cNvSpPr>
            <a:spLocks noGrp="1"/>
          </p:cNvSpPr>
          <p:nvPr>
            <p:ph type="sldNum" sz="quarter" idx="11"/>
          </p:nvPr>
        </p:nvSpPr>
        <p:spPr/>
        <p:txBody>
          <a:bodyPr/>
          <a:lstStyle/>
          <a:p>
            <a:fld id="{9CC4C01C-10F0-BE40-8C25-99B2B118CB10}" type="slidenum">
              <a:rPr lang="en-US" smtClean="0"/>
              <a:pPr/>
              <a:t>‹#›</a:t>
            </a:fld>
            <a:endParaRPr lang="en-US" dirty="0"/>
          </a:p>
        </p:txBody>
      </p:sp>
    </p:spTree>
    <p:extLst>
      <p:ext uri="{BB962C8B-B14F-4D97-AF65-F5344CB8AC3E}">
        <p14:creationId xmlns:p14="http://schemas.microsoft.com/office/powerpoint/2010/main" val="36164118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6435D42-A41A-854A-8F9E-B346F4AF86EA}"/>
              </a:ext>
            </a:extLst>
          </p:cNvPr>
          <p:cNvSpPr/>
          <p:nvPr userDrawn="1"/>
        </p:nvSpPr>
        <p:spPr>
          <a:xfrm>
            <a:off x="-1222" y="1195729"/>
            <a:ext cx="12193222" cy="4681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6171BED9-39A6-3149-93A6-C15136140ACC}"/>
              </a:ext>
            </a:extLst>
          </p:cNvPr>
          <p:cNvGrpSpPr/>
          <p:nvPr userDrawn="1"/>
        </p:nvGrpSpPr>
        <p:grpSpPr>
          <a:xfrm>
            <a:off x="311792" y="887267"/>
            <a:ext cx="3425164" cy="1640469"/>
            <a:chOff x="483609" y="650416"/>
            <a:chExt cx="3683660" cy="1764275"/>
          </a:xfrm>
        </p:grpSpPr>
        <p:grpSp>
          <p:nvGrpSpPr>
            <p:cNvPr id="29" name="Group 28">
              <a:extLst>
                <a:ext uri="{FF2B5EF4-FFF2-40B4-BE49-F238E27FC236}">
                  <a16:creationId xmlns:a16="http://schemas.microsoft.com/office/drawing/2014/main" id="{26484BCE-2913-7C48-B850-4047C17B34B6}"/>
                </a:ext>
              </a:extLst>
            </p:cNvPr>
            <p:cNvGrpSpPr/>
            <p:nvPr userDrawn="1"/>
          </p:nvGrpSpPr>
          <p:grpSpPr>
            <a:xfrm>
              <a:off x="483609" y="982156"/>
              <a:ext cx="3683660" cy="1432535"/>
              <a:chOff x="-1221" y="920444"/>
              <a:chExt cx="2256385" cy="877483"/>
            </a:xfrm>
          </p:grpSpPr>
          <p:sp>
            <p:nvSpPr>
              <p:cNvPr id="31" name="Rectangle 30">
                <a:extLst>
                  <a:ext uri="{FF2B5EF4-FFF2-40B4-BE49-F238E27FC236}">
                    <a16:creationId xmlns:a16="http://schemas.microsoft.com/office/drawing/2014/main" id="{18EBBCA3-76A6-C348-95AD-1CCE3076D8CE}"/>
                  </a:ext>
                </a:extLst>
              </p:cNvPr>
              <p:cNvSpPr/>
              <p:nvPr userDrawn="1"/>
            </p:nvSpPr>
            <p:spPr>
              <a:xfrm>
                <a:off x="-1221" y="920444"/>
                <a:ext cx="2256385" cy="8774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Graphic 32">
                <a:extLst>
                  <a:ext uri="{FF2B5EF4-FFF2-40B4-BE49-F238E27FC236}">
                    <a16:creationId xmlns:a16="http://schemas.microsoft.com/office/drawing/2014/main" id="{2FE07023-5451-3346-9524-B97A9B01FD3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63057" y="1190888"/>
                <a:ext cx="1706684" cy="332471"/>
              </a:xfrm>
              <a:prstGeom prst="rect">
                <a:avLst/>
              </a:prstGeom>
            </p:spPr>
          </p:pic>
        </p:grpSp>
        <p:sp>
          <p:nvSpPr>
            <p:cNvPr id="30" name="Rectangle 29">
              <a:extLst>
                <a:ext uri="{FF2B5EF4-FFF2-40B4-BE49-F238E27FC236}">
                  <a16:creationId xmlns:a16="http://schemas.microsoft.com/office/drawing/2014/main" id="{34C94F0E-8679-D64A-B7BD-9E57AF36BC53}"/>
                </a:ext>
              </a:extLst>
            </p:cNvPr>
            <p:cNvSpPr/>
            <p:nvPr userDrawn="1"/>
          </p:nvSpPr>
          <p:spPr>
            <a:xfrm>
              <a:off x="483609" y="650416"/>
              <a:ext cx="3683660" cy="33173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lide Subtitle">
            <a:extLst>
              <a:ext uri="{FF2B5EF4-FFF2-40B4-BE49-F238E27FC236}">
                <a16:creationId xmlns:a16="http://schemas.microsoft.com/office/drawing/2014/main" id="{32BB54E4-2D33-5E4E-B5E9-0F1C59D6185B}"/>
              </a:ext>
            </a:extLst>
          </p:cNvPr>
          <p:cNvSpPr>
            <a:spLocks noGrp="1"/>
          </p:cNvSpPr>
          <p:nvPr userDrawn="1">
            <p:ph type="subTitle" idx="1"/>
          </p:nvPr>
        </p:nvSpPr>
        <p:spPr>
          <a:xfrm>
            <a:off x="701603" y="4556037"/>
            <a:ext cx="9158309" cy="1068204"/>
          </a:xfrm>
        </p:spPr>
        <p:txBody>
          <a:bodyPr lIns="18000">
            <a:normAutofit/>
          </a:bodyPr>
          <a:lstStyle>
            <a:lvl1pPr marL="0" indent="0" algn="l">
              <a:buNone/>
              <a:defRPr lang="en-US" sz="2400" dirty="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4" name="Placeholder 1">
            <a:extLst>
              <a:ext uri="{FF2B5EF4-FFF2-40B4-BE49-F238E27FC236}">
                <a16:creationId xmlns:a16="http://schemas.microsoft.com/office/drawing/2014/main" id="{1FACF452-012E-8A45-A4AF-F9DE34E05F32}"/>
              </a:ext>
            </a:extLst>
          </p:cNvPr>
          <p:cNvSpPr>
            <a:spLocks noGrp="1"/>
          </p:cNvSpPr>
          <p:nvPr userDrawn="1">
            <p:ph type="body" sz="quarter" idx="2" hasCustomPrompt="1"/>
          </p:nvPr>
        </p:nvSpPr>
        <p:spPr>
          <a:xfrm>
            <a:off x="695325" y="6035911"/>
            <a:ext cx="9164587" cy="631992"/>
          </a:xfrm>
        </p:spPr>
        <p:txBody>
          <a:bodyPr anchor="ctr">
            <a:normAutofit/>
          </a:bodyPr>
          <a:lstStyle>
            <a:lvl1pPr marL="0" indent="0">
              <a:buNone/>
              <a:defRPr lang="en-US" sz="1800" dirty="0">
                <a:solidFill>
                  <a:schemeClr val="bg1">
                    <a:lumMod val="65000"/>
                  </a:schemeClr>
                </a:solidFill>
              </a:defRPr>
            </a:lvl1pPr>
          </a:lstStyle>
          <a:p>
            <a:pPr lvl="0"/>
            <a:r>
              <a:rPr lang="en-US" dirty="0"/>
              <a:t>Click to add date or presenter name</a:t>
            </a:r>
          </a:p>
        </p:txBody>
      </p:sp>
      <p:sp>
        <p:nvSpPr>
          <p:cNvPr id="17" name="Title 16">
            <a:extLst>
              <a:ext uri="{FF2B5EF4-FFF2-40B4-BE49-F238E27FC236}">
                <a16:creationId xmlns:a16="http://schemas.microsoft.com/office/drawing/2014/main" id="{AEC4EB20-7382-C448-B9A6-ADA0FBC4783B}"/>
              </a:ext>
            </a:extLst>
          </p:cNvPr>
          <p:cNvSpPr>
            <a:spLocks noGrp="1"/>
          </p:cNvSpPr>
          <p:nvPr userDrawn="1">
            <p:ph type="title" hasCustomPrompt="1"/>
          </p:nvPr>
        </p:nvSpPr>
        <p:spPr>
          <a:xfrm>
            <a:off x="701654" y="2803818"/>
            <a:ext cx="9158309" cy="1594410"/>
          </a:xfrm>
        </p:spPr>
        <p:txBody>
          <a:bodyPr tIns="0" anchor="b">
            <a:normAutofit/>
          </a:bodyPr>
          <a:lstStyle>
            <a:lvl1pPr>
              <a:defRPr sz="4800">
                <a:solidFill>
                  <a:schemeClr val="bg1"/>
                </a:solidFill>
              </a:defRPr>
            </a:lvl1pPr>
          </a:lstStyle>
          <a:p>
            <a:r>
              <a:rPr lang="en-US" dirty="0"/>
              <a:t>Click to add </a:t>
            </a:r>
            <a:br>
              <a:rPr lang="en-US" dirty="0"/>
            </a:br>
            <a:r>
              <a:rPr lang="en-US" dirty="0"/>
              <a:t>presentation title</a:t>
            </a:r>
          </a:p>
        </p:txBody>
      </p:sp>
    </p:spTree>
    <p:extLst>
      <p:ext uri="{BB962C8B-B14F-4D97-AF65-F5344CB8AC3E}">
        <p14:creationId xmlns:p14="http://schemas.microsoft.com/office/powerpoint/2010/main" val="560881224"/>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Slide Subtitle">
            <a:extLst>
              <a:ext uri="{FF2B5EF4-FFF2-40B4-BE49-F238E27FC236}">
                <a16:creationId xmlns:a16="http://schemas.microsoft.com/office/drawing/2014/main" id="{32BB54E4-2D33-5E4E-B5E9-0F1C59D6185B}"/>
              </a:ext>
            </a:extLst>
          </p:cNvPr>
          <p:cNvSpPr>
            <a:spLocks noGrp="1"/>
          </p:cNvSpPr>
          <p:nvPr userDrawn="1">
            <p:ph type="subTitle" idx="1"/>
          </p:nvPr>
        </p:nvSpPr>
        <p:spPr>
          <a:xfrm>
            <a:off x="695274" y="4563247"/>
            <a:ext cx="8959850" cy="1068204"/>
          </a:xfrm>
        </p:spPr>
        <p:txBody>
          <a:bodyPr lIns="18000">
            <a:normAutofit/>
          </a:bodyPr>
          <a:lstStyle>
            <a:lvl1pPr marL="0" indent="0" algn="l">
              <a:buNone/>
              <a:defRPr lang="en-US" sz="2400" dirty="0">
                <a:solidFill>
                  <a:srgbClr val="58595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17" name="Title 16">
            <a:extLst>
              <a:ext uri="{FF2B5EF4-FFF2-40B4-BE49-F238E27FC236}">
                <a16:creationId xmlns:a16="http://schemas.microsoft.com/office/drawing/2014/main" id="{AEC4EB20-7382-C448-B9A6-ADA0FBC4783B}"/>
              </a:ext>
            </a:extLst>
          </p:cNvPr>
          <p:cNvSpPr>
            <a:spLocks noGrp="1"/>
          </p:cNvSpPr>
          <p:nvPr userDrawn="1">
            <p:ph type="title" hasCustomPrompt="1"/>
          </p:nvPr>
        </p:nvSpPr>
        <p:spPr>
          <a:xfrm>
            <a:off x="695325" y="2559185"/>
            <a:ext cx="8959850" cy="1832189"/>
          </a:xfrm>
        </p:spPr>
        <p:txBody>
          <a:bodyPr anchor="b">
            <a:normAutofit/>
          </a:bodyPr>
          <a:lstStyle>
            <a:lvl1pPr>
              <a:defRPr sz="4800">
                <a:solidFill>
                  <a:schemeClr val="accent1"/>
                </a:solidFill>
              </a:defRPr>
            </a:lvl1pPr>
          </a:lstStyle>
          <a:p>
            <a:r>
              <a:rPr lang="en-US" dirty="0"/>
              <a:t>Click to add section title</a:t>
            </a:r>
          </a:p>
        </p:txBody>
      </p:sp>
      <p:sp>
        <p:nvSpPr>
          <p:cNvPr id="4" name="Rectangle 3">
            <a:extLst>
              <a:ext uri="{FF2B5EF4-FFF2-40B4-BE49-F238E27FC236}">
                <a16:creationId xmlns:a16="http://schemas.microsoft.com/office/drawing/2014/main" id="{2F922608-8476-5940-9A55-721DC0362722}"/>
              </a:ext>
            </a:extLst>
          </p:cNvPr>
          <p:cNvSpPr/>
          <p:nvPr userDrawn="1"/>
        </p:nvSpPr>
        <p:spPr>
          <a:xfrm>
            <a:off x="0" y="-1"/>
            <a:ext cx="194127" cy="17309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13">
            <a:extLst>
              <a:ext uri="{FF2B5EF4-FFF2-40B4-BE49-F238E27FC236}">
                <a16:creationId xmlns:a16="http://schemas.microsoft.com/office/drawing/2014/main" id="{99CD5C8C-0415-0C4B-94D4-C2751885B5F2}"/>
              </a:ext>
            </a:extLst>
          </p:cNvPr>
          <p:cNvSpPr>
            <a:spLocks noGrp="1"/>
          </p:cNvSpPr>
          <p:nvPr userDrawn="1">
            <p:ph type="ftr" sz="quarter" idx="10"/>
          </p:nvPr>
        </p:nvSpPr>
        <p:spPr/>
        <p:txBody>
          <a:bodyPr/>
          <a:lstStyle/>
          <a:p>
            <a:endParaRPr lang="en-US" dirty="0"/>
          </a:p>
        </p:txBody>
      </p:sp>
      <p:sp>
        <p:nvSpPr>
          <p:cNvPr id="15" name="Slide Number Placeholder 14">
            <a:extLst>
              <a:ext uri="{FF2B5EF4-FFF2-40B4-BE49-F238E27FC236}">
                <a16:creationId xmlns:a16="http://schemas.microsoft.com/office/drawing/2014/main" id="{14C091DD-5CD4-4C43-882A-5F5692F021D2}"/>
              </a:ext>
            </a:extLst>
          </p:cNvPr>
          <p:cNvSpPr>
            <a:spLocks noGrp="1"/>
          </p:cNvSpPr>
          <p:nvPr userDrawn="1">
            <p:ph type="sldNum" sz="quarter" idx="11"/>
          </p:nvPr>
        </p:nvSpPr>
        <p:spPr/>
        <p:txBody>
          <a:bodyPr/>
          <a:lstStyle/>
          <a:p>
            <a:fld id="{9CC4C01C-10F0-BE40-8C25-99B2B118CB10}" type="slidenum">
              <a:rPr lang="en-US" smtClean="0"/>
              <a:pPr/>
              <a:t>‹#›</a:t>
            </a:fld>
            <a:endParaRPr lang="en-US" dirty="0"/>
          </a:p>
        </p:txBody>
      </p:sp>
      <p:sp>
        <p:nvSpPr>
          <p:cNvPr id="18" name="Rectangle 17">
            <a:extLst>
              <a:ext uri="{FF2B5EF4-FFF2-40B4-BE49-F238E27FC236}">
                <a16:creationId xmlns:a16="http://schemas.microsoft.com/office/drawing/2014/main" id="{35C6AF6C-5DE8-084A-8ECF-33AD82B1A76B}"/>
              </a:ext>
            </a:extLst>
          </p:cNvPr>
          <p:cNvSpPr/>
          <p:nvPr userDrawn="1"/>
        </p:nvSpPr>
        <p:spPr>
          <a:xfrm>
            <a:off x="0" y="0"/>
            <a:ext cx="88900" cy="43913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6251823"/>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Slide Subtitle">
            <a:extLst>
              <a:ext uri="{FF2B5EF4-FFF2-40B4-BE49-F238E27FC236}">
                <a16:creationId xmlns:a16="http://schemas.microsoft.com/office/drawing/2014/main" id="{32BB54E4-2D33-5E4E-B5E9-0F1C59D6185B}"/>
              </a:ext>
            </a:extLst>
          </p:cNvPr>
          <p:cNvSpPr>
            <a:spLocks noGrp="1"/>
          </p:cNvSpPr>
          <p:nvPr userDrawn="1">
            <p:ph type="subTitle" idx="1"/>
          </p:nvPr>
        </p:nvSpPr>
        <p:spPr>
          <a:xfrm>
            <a:off x="695274" y="4563247"/>
            <a:ext cx="8959850" cy="1068204"/>
          </a:xfrm>
        </p:spPr>
        <p:txBody>
          <a:bodyPr lIns="18000">
            <a:normAutofit/>
          </a:bodyPr>
          <a:lstStyle>
            <a:lvl1pPr marL="0" indent="0" algn="l">
              <a:buNone/>
              <a:defRPr lang="en-US" sz="2400" dirty="0">
                <a:solidFill>
                  <a:srgbClr val="58595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7" name="Title 16">
            <a:extLst>
              <a:ext uri="{FF2B5EF4-FFF2-40B4-BE49-F238E27FC236}">
                <a16:creationId xmlns:a16="http://schemas.microsoft.com/office/drawing/2014/main" id="{AEC4EB20-7382-C448-B9A6-ADA0FBC4783B}"/>
              </a:ext>
            </a:extLst>
          </p:cNvPr>
          <p:cNvSpPr>
            <a:spLocks noGrp="1"/>
          </p:cNvSpPr>
          <p:nvPr userDrawn="1">
            <p:ph type="title" hasCustomPrompt="1"/>
          </p:nvPr>
        </p:nvSpPr>
        <p:spPr>
          <a:xfrm>
            <a:off x="695325" y="2559185"/>
            <a:ext cx="8959850" cy="1832189"/>
          </a:xfrm>
        </p:spPr>
        <p:txBody>
          <a:bodyPr anchor="b">
            <a:normAutofit/>
          </a:bodyPr>
          <a:lstStyle>
            <a:lvl1pPr>
              <a:defRPr sz="4800">
                <a:solidFill>
                  <a:schemeClr val="accent1"/>
                </a:solidFill>
              </a:defRPr>
            </a:lvl1pPr>
          </a:lstStyle>
          <a:p>
            <a:r>
              <a:rPr lang="en-US" dirty="0"/>
              <a:t>Click to add section title</a:t>
            </a:r>
          </a:p>
        </p:txBody>
      </p:sp>
      <p:sp>
        <p:nvSpPr>
          <p:cNvPr id="4" name="Rectangle 3">
            <a:extLst>
              <a:ext uri="{FF2B5EF4-FFF2-40B4-BE49-F238E27FC236}">
                <a16:creationId xmlns:a16="http://schemas.microsoft.com/office/drawing/2014/main" id="{2F922608-8476-5940-9A55-721DC0362722}"/>
              </a:ext>
            </a:extLst>
          </p:cNvPr>
          <p:cNvSpPr/>
          <p:nvPr userDrawn="1"/>
        </p:nvSpPr>
        <p:spPr>
          <a:xfrm>
            <a:off x="0" y="-1"/>
            <a:ext cx="194127" cy="17309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13">
            <a:extLst>
              <a:ext uri="{FF2B5EF4-FFF2-40B4-BE49-F238E27FC236}">
                <a16:creationId xmlns:a16="http://schemas.microsoft.com/office/drawing/2014/main" id="{99CD5C8C-0415-0C4B-94D4-C2751885B5F2}"/>
              </a:ext>
            </a:extLst>
          </p:cNvPr>
          <p:cNvSpPr>
            <a:spLocks noGrp="1"/>
          </p:cNvSpPr>
          <p:nvPr userDrawn="1">
            <p:ph type="ftr" sz="quarter" idx="10"/>
          </p:nvPr>
        </p:nvSpPr>
        <p:spPr/>
        <p:txBody>
          <a:bodyPr/>
          <a:lstStyle/>
          <a:p>
            <a:endParaRPr lang="en-US" dirty="0"/>
          </a:p>
        </p:txBody>
      </p:sp>
      <p:sp>
        <p:nvSpPr>
          <p:cNvPr id="15" name="Slide Number Placeholder 14">
            <a:extLst>
              <a:ext uri="{FF2B5EF4-FFF2-40B4-BE49-F238E27FC236}">
                <a16:creationId xmlns:a16="http://schemas.microsoft.com/office/drawing/2014/main" id="{14C091DD-5CD4-4C43-882A-5F5692F021D2}"/>
              </a:ext>
            </a:extLst>
          </p:cNvPr>
          <p:cNvSpPr>
            <a:spLocks noGrp="1"/>
          </p:cNvSpPr>
          <p:nvPr userDrawn="1">
            <p:ph type="sldNum" sz="quarter" idx="11"/>
          </p:nvPr>
        </p:nvSpPr>
        <p:spPr/>
        <p:txBody>
          <a:bodyPr/>
          <a:lstStyle/>
          <a:p>
            <a:fld id="{9CC4C01C-10F0-BE40-8C25-99B2B118CB10}" type="slidenum">
              <a:rPr lang="en-US" smtClean="0"/>
              <a:pPr/>
              <a:t>‹#›</a:t>
            </a:fld>
            <a:endParaRPr lang="en-US" dirty="0"/>
          </a:p>
        </p:txBody>
      </p:sp>
      <p:sp>
        <p:nvSpPr>
          <p:cNvPr id="18" name="Rectangle 17">
            <a:extLst>
              <a:ext uri="{FF2B5EF4-FFF2-40B4-BE49-F238E27FC236}">
                <a16:creationId xmlns:a16="http://schemas.microsoft.com/office/drawing/2014/main" id="{35C6AF6C-5DE8-084A-8ECF-33AD82B1A76B}"/>
              </a:ext>
            </a:extLst>
          </p:cNvPr>
          <p:cNvSpPr/>
          <p:nvPr userDrawn="1"/>
        </p:nvSpPr>
        <p:spPr>
          <a:xfrm>
            <a:off x="0" y="0"/>
            <a:ext cx="88900" cy="4391374"/>
          </a:xfrm>
          <a:prstGeom prst="rect">
            <a:avLst/>
          </a:prstGeom>
          <a:solidFill>
            <a:srgbClr val="FDB5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7830263"/>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ey Messag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09605D-F1A6-BD46-A173-60C4CDACF3B2}"/>
              </a:ext>
            </a:extLst>
          </p:cNvPr>
          <p:cNvSpPr/>
          <p:nvPr userDrawn="1"/>
        </p:nvSpPr>
        <p:spPr>
          <a:xfrm>
            <a:off x="0" y="0"/>
            <a:ext cx="88900" cy="1203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BFD48451-CABC-7049-A6B4-73418476FDC1}"/>
              </a:ext>
            </a:extLst>
          </p:cNvPr>
          <p:cNvSpPr>
            <a:spLocks noGrp="1"/>
          </p:cNvSpPr>
          <p:nvPr>
            <p:ph type="pic" sz="quarter" idx="3" hasCustomPrompt="1"/>
          </p:nvPr>
        </p:nvSpPr>
        <p:spPr>
          <a:xfrm>
            <a:off x="0" y="0"/>
            <a:ext cx="12192000" cy="6334125"/>
          </a:xfrm>
          <a:custGeom>
            <a:avLst/>
            <a:gdLst>
              <a:gd name="connsiteX0" fmla="*/ 88900 w 12192000"/>
              <a:gd name="connsiteY0" fmla="*/ 0 h 6334125"/>
              <a:gd name="connsiteX1" fmla="*/ 12192000 w 12192000"/>
              <a:gd name="connsiteY1" fmla="*/ 0 h 6334125"/>
              <a:gd name="connsiteX2" fmla="*/ 12192000 w 12192000"/>
              <a:gd name="connsiteY2" fmla="*/ 6334125 h 6334125"/>
              <a:gd name="connsiteX3" fmla="*/ 0 w 12192000"/>
              <a:gd name="connsiteY3" fmla="*/ 6334125 h 6334125"/>
              <a:gd name="connsiteX4" fmla="*/ 0 w 12192000"/>
              <a:gd name="connsiteY4" fmla="*/ 1203157 h 6334125"/>
              <a:gd name="connsiteX5" fmla="*/ 88900 w 12192000"/>
              <a:gd name="connsiteY5" fmla="*/ 1203157 h 633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334125">
                <a:moveTo>
                  <a:pt x="88900" y="0"/>
                </a:moveTo>
                <a:lnTo>
                  <a:pt x="12192000" y="0"/>
                </a:lnTo>
                <a:lnTo>
                  <a:pt x="12192000" y="6334125"/>
                </a:lnTo>
                <a:lnTo>
                  <a:pt x="0" y="6334125"/>
                </a:lnTo>
                <a:lnTo>
                  <a:pt x="0" y="1203157"/>
                </a:lnTo>
                <a:lnTo>
                  <a:pt x="88900" y="1203157"/>
                </a:lnTo>
                <a:close/>
              </a:path>
            </a:pathLst>
          </a:custGeom>
          <a:solidFill>
            <a:schemeClr val="accent1"/>
          </a:solidFill>
        </p:spPr>
        <p:txBody>
          <a:bodyPr wrap="square" lIns="90000" tIns="90000" bIns="90000" anchor="b">
            <a:noAutofit/>
          </a:bodyPr>
          <a:lstStyle>
            <a:lvl1pPr marL="0" indent="0">
              <a:buNone/>
              <a:defRPr sz="1200" i="1">
                <a:solidFill>
                  <a:schemeClr val="accent1">
                    <a:lumMod val="60000"/>
                    <a:lumOff val="40000"/>
                  </a:schemeClr>
                </a:solidFill>
              </a:defRPr>
            </a:lvl1pPr>
          </a:lstStyle>
          <a:p>
            <a:pPr lvl="0"/>
            <a:r>
              <a:rPr lang="en-US" dirty="0"/>
              <a:t>Optionally, add a photo background by dragging an image into this placeholder. Ensure the text is still legible over the chosen image.</a:t>
            </a:r>
          </a:p>
        </p:txBody>
      </p:sp>
      <p:sp>
        <p:nvSpPr>
          <p:cNvPr id="2" name="Slide Title">
            <a:extLst>
              <a:ext uri="{FF2B5EF4-FFF2-40B4-BE49-F238E27FC236}">
                <a16:creationId xmlns:a16="http://schemas.microsoft.com/office/drawing/2014/main" id="{41005DA8-3ECD-DA45-984E-04E34DA2D0D5}"/>
              </a:ext>
            </a:extLst>
          </p:cNvPr>
          <p:cNvSpPr>
            <a:spLocks noGrp="1"/>
          </p:cNvSpPr>
          <p:nvPr>
            <p:ph type="title"/>
          </p:nvPr>
        </p:nvSpPr>
        <p:spPr/>
        <p:txBody>
          <a:bodyPr/>
          <a:lstStyle>
            <a:lvl1pPr>
              <a:defRPr>
                <a:solidFill>
                  <a:schemeClr val="bg1"/>
                </a:solidFill>
              </a:defRPr>
            </a:lvl1pPr>
          </a:lstStyle>
          <a:p>
            <a:endParaRPr lang="en-US" dirty="0"/>
          </a:p>
        </p:txBody>
      </p:sp>
      <p:sp>
        <p:nvSpPr>
          <p:cNvPr id="4" name="Placeholder 1">
            <a:extLst>
              <a:ext uri="{FF2B5EF4-FFF2-40B4-BE49-F238E27FC236}">
                <a16:creationId xmlns:a16="http://schemas.microsoft.com/office/drawing/2014/main" id="{1FACF452-012E-8A45-A4AF-F9DE34E05F32}"/>
              </a:ext>
            </a:extLst>
          </p:cNvPr>
          <p:cNvSpPr>
            <a:spLocks noGrp="1"/>
          </p:cNvSpPr>
          <p:nvPr>
            <p:ph type="body" sz="quarter" idx="2" hasCustomPrompt="1"/>
          </p:nvPr>
        </p:nvSpPr>
        <p:spPr>
          <a:xfrm>
            <a:off x="2525713" y="1592263"/>
            <a:ext cx="7129461" cy="3678237"/>
          </a:xfrm>
        </p:spPr>
        <p:txBody>
          <a:bodyPr anchor="ctr">
            <a:normAutofit/>
          </a:bodyPr>
          <a:lstStyle>
            <a:lvl1pPr marL="0" indent="0" algn="ctr">
              <a:spcBef>
                <a:spcPts val="1000"/>
              </a:spcBef>
              <a:buNone/>
              <a:defRPr sz="4800">
                <a:solidFill>
                  <a:schemeClr val="bg1"/>
                </a:solidFill>
              </a:defRPr>
            </a:lvl1pPr>
          </a:lstStyle>
          <a:p>
            <a:pPr lvl="0"/>
            <a:r>
              <a:rPr lang="en-US" dirty="0"/>
              <a:t>Click to add </a:t>
            </a:r>
            <a:br>
              <a:rPr lang="en-US" dirty="0"/>
            </a:br>
            <a:r>
              <a:rPr lang="en-US" dirty="0"/>
              <a:t>key message statement</a:t>
            </a:r>
          </a:p>
        </p:txBody>
      </p:sp>
      <p:sp>
        <p:nvSpPr>
          <p:cNvPr id="16" name="Footer Placeholder 15">
            <a:extLst>
              <a:ext uri="{FF2B5EF4-FFF2-40B4-BE49-F238E27FC236}">
                <a16:creationId xmlns:a16="http://schemas.microsoft.com/office/drawing/2014/main" id="{E1466314-C7AD-254C-B442-039906C5DBD5}"/>
              </a:ext>
            </a:extLst>
          </p:cNvPr>
          <p:cNvSpPr>
            <a:spLocks noGrp="1"/>
          </p:cNvSpPr>
          <p:nvPr>
            <p:ph type="ftr" sz="quarter" idx="10"/>
          </p:nvPr>
        </p:nvSpPr>
        <p:spPr/>
        <p:txBody>
          <a:bodyPr/>
          <a:lstStyle/>
          <a:p>
            <a:pPr algn="l"/>
            <a:endParaRPr lang="en-US" dirty="0"/>
          </a:p>
        </p:txBody>
      </p:sp>
      <p:sp>
        <p:nvSpPr>
          <p:cNvPr id="17" name="Slide Number Placeholder 16">
            <a:extLst>
              <a:ext uri="{FF2B5EF4-FFF2-40B4-BE49-F238E27FC236}">
                <a16:creationId xmlns:a16="http://schemas.microsoft.com/office/drawing/2014/main" id="{CF5DE626-3552-2C43-ABE1-9D38AFD26837}"/>
              </a:ext>
            </a:extLst>
          </p:cNvPr>
          <p:cNvSpPr>
            <a:spLocks noGrp="1"/>
          </p:cNvSpPr>
          <p:nvPr>
            <p:ph type="sldNum" sz="quarter" idx="11"/>
          </p:nvPr>
        </p:nvSpPr>
        <p:spPr/>
        <p:txBody>
          <a:bodyPr/>
          <a:lstStyle/>
          <a:p>
            <a:fld id="{9CC4C01C-10F0-BE40-8C25-99B2B118CB10}" type="slidenum">
              <a:rPr lang="en-US" smtClean="0"/>
              <a:pPr/>
              <a:t>‹#›</a:t>
            </a:fld>
            <a:endParaRPr lang="en-US" dirty="0"/>
          </a:p>
        </p:txBody>
      </p:sp>
    </p:spTree>
    <p:extLst>
      <p:ext uri="{BB962C8B-B14F-4D97-AF65-F5344CB8AC3E}">
        <p14:creationId xmlns:p14="http://schemas.microsoft.com/office/powerpoint/2010/main" val="17143866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05DA8-3ECD-DA45-984E-04E34DA2D0D5}"/>
              </a:ext>
            </a:extLst>
          </p:cNvPr>
          <p:cNvSpPr>
            <a:spLocks noGrp="1"/>
          </p:cNvSpPr>
          <p:nvPr>
            <p:ph type="title"/>
          </p:nvPr>
        </p:nvSpPr>
        <p:spPr/>
        <p:txBody>
          <a:bodyPr/>
          <a:lstStyle/>
          <a:p>
            <a:endParaRPr lang="en-US" dirty="0"/>
          </a:p>
        </p:txBody>
      </p:sp>
      <p:sp>
        <p:nvSpPr>
          <p:cNvPr id="5" name="Content Placeholder 4">
            <a:extLst>
              <a:ext uri="{FF2B5EF4-FFF2-40B4-BE49-F238E27FC236}">
                <a16:creationId xmlns:a16="http://schemas.microsoft.com/office/drawing/2014/main" id="{4E0BEF11-5F93-7E4D-8406-F7B4B784D4C9}"/>
              </a:ext>
            </a:extLst>
          </p:cNvPr>
          <p:cNvSpPr>
            <a:spLocks noGrp="1" noChangeAspect="1"/>
          </p:cNvSpPr>
          <p:nvPr>
            <p:ph idx="3"/>
          </p:nvPr>
        </p:nvSpPr>
        <p:spPr>
          <a:xfrm>
            <a:off x="695323" y="1592263"/>
            <a:ext cx="10801352" cy="4284662"/>
          </a:xfrm>
        </p:spPr>
        <p:txBody>
          <a:bodyPr tIns="0" rIns="2160000"/>
          <a:lstStyle>
            <a:lvl1pPr>
              <a:defRPr/>
            </a:lvl1pPr>
          </a:lstStyle>
          <a:p>
            <a:pPr lvl="0"/>
            <a:endParaRPr lang="en-US" dirty="0"/>
          </a:p>
        </p:txBody>
      </p:sp>
      <p:sp>
        <p:nvSpPr>
          <p:cNvPr id="4" name="Footer Placeholder 3">
            <a:extLst>
              <a:ext uri="{FF2B5EF4-FFF2-40B4-BE49-F238E27FC236}">
                <a16:creationId xmlns:a16="http://schemas.microsoft.com/office/drawing/2014/main" id="{456EBA98-9636-D842-8925-3501B95759ED}"/>
              </a:ext>
            </a:extLst>
          </p:cNvPr>
          <p:cNvSpPr>
            <a:spLocks noGrp="1"/>
          </p:cNvSpPr>
          <p:nvPr>
            <p:ph type="ftr" sz="quarter" idx="10"/>
          </p:nvPr>
        </p:nvSpPr>
        <p:spPr/>
        <p:txBody>
          <a:bodyPr/>
          <a:lstStyle/>
          <a:p>
            <a:pPr algn="l"/>
            <a:endParaRPr lang="en-US" dirty="0"/>
          </a:p>
        </p:txBody>
      </p:sp>
      <p:sp>
        <p:nvSpPr>
          <p:cNvPr id="6" name="Slide Number Placeholder 5">
            <a:extLst>
              <a:ext uri="{FF2B5EF4-FFF2-40B4-BE49-F238E27FC236}">
                <a16:creationId xmlns:a16="http://schemas.microsoft.com/office/drawing/2014/main" id="{B5CF3D1F-C85C-4746-9775-8CC46F947191}"/>
              </a:ext>
            </a:extLst>
          </p:cNvPr>
          <p:cNvSpPr>
            <a:spLocks noGrp="1"/>
          </p:cNvSpPr>
          <p:nvPr>
            <p:ph type="sldNum" sz="quarter" idx="11"/>
          </p:nvPr>
        </p:nvSpPr>
        <p:spPr/>
        <p:txBody>
          <a:bodyPr/>
          <a:lstStyle/>
          <a:p>
            <a:fld id="{9CC4C01C-10F0-BE40-8C25-99B2B118CB10}" type="slidenum">
              <a:rPr lang="en-US" smtClean="0"/>
              <a:pPr/>
              <a:t>‹#›</a:t>
            </a:fld>
            <a:endParaRPr lang="en-US" dirty="0"/>
          </a:p>
        </p:txBody>
      </p:sp>
    </p:spTree>
    <p:extLst>
      <p:ext uri="{BB962C8B-B14F-4D97-AF65-F5344CB8AC3E}">
        <p14:creationId xmlns:p14="http://schemas.microsoft.com/office/powerpoint/2010/main" val="31183094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05DA8-3ECD-DA45-984E-04E34DA2D0D5}"/>
              </a:ext>
            </a:extLst>
          </p:cNvPr>
          <p:cNvSpPr>
            <a:spLocks noGrp="1"/>
          </p:cNvSpPr>
          <p:nvPr>
            <p:ph type="title"/>
          </p:nvPr>
        </p:nvSpPr>
        <p:spPr/>
        <p:txBody>
          <a:bodyPr/>
          <a:lstStyle/>
          <a:p>
            <a:endParaRPr lang="en-US" dirty="0"/>
          </a:p>
        </p:txBody>
      </p:sp>
      <p:sp>
        <p:nvSpPr>
          <p:cNvPr id="5" name="Content Placeholder 4">
            <a:extLst>
              <a:ext uri="{FF2B5EF4-FFF2-40B4-BE49-F238E27FC236}">
                <a16:creationId xmlns:a16="http://schemas.microsoft.com/office/drawing/2014/main" id="{4E0BEF11-5F93-7E4D-8406-F7B4B784D4C9}"/>
              </a:ext>
            </a:extLst>
          </p:cNvPr>
          <p:cNvSpPr>
            <a:spLocks noGrp="1" noChangeAspect="1"/>
          </p:cNvSpPr>
          <p:nvPr>
            <p:ph idx="3"/>
          </p:nvPr>
        </p:nvSpPr>
        <p:spPr>
          <a:xfrm>
            <a:off x="695324" y="1592263"/>
            <a:ext cx="5292726" cy="4284662"/>
          </a:xfrm>
        </p:spPr>
        <p:txBody>
          <a:bodyPr tIns="0" rIns="540000"/>
          <a:lstStyle>
            <a:lvl1pPr>
              <a:defRPr/>
            </a:lvl1pPr>
          </a:lstStyle>
          <a:p>
            <a:pPr lvl="0"/>
            <a:endParaRPr lang="en-US" dirty="0"/>
          </a:p>
        </p:txBody>
      </p:sp>
      <p:sp>
        <p:nvSpPr>
          <p:cNvPr id="7" name="Content Placeholder 6">
            <a:extLst>
              <a:ext uri="{FF2B5EF4-FFF2-40B4-BE49-F238E27FC236}">
                <a16:creationId xmlns:a16="http://schemas.microsoft.com/office/drawing/2014/main" id="{7B387941-94AB-484A-B7EA-62C057F65554}"/>
              </a:ext>
            </a:extLst>
          </p:cNvPr>
          <p:cNvSpPr>
            <a:spLocks noGrp="1" noChangeAspect="1"/>
          </p:cNvSpPr>
          <p:nvPr>
            <p:ph idx="5"/>
          </p:nvPr>
        </p:nvSpPr>
        <p:spPr>
          <a:xfrm>
            <a:off x="6204671" y="1592263"/>
            <a:ext cx="5292727" cy="4284662"/>
          </a:xfrm>
        </p:spPr>
        <p:txBody>
          <a:bodyPr tIns="0" rIns="540000"/>
          <a:lstStyle>
            <a:lvl1pPr>
              <a:defRPr/>
            </a:lvl1pPr>
          </a:lstStyle>
          <a:p>
            <a:pPr lvl="0"/>
            <a:endParaRPr lang="en-US" dirty="0"/>
          </a:p>
        </p:txBody>
      </p:sp>
      <p:sp>
        <p:nvSpPr>
          <p:cNvPr id="4" name="Footer Placeholder 3">
            <a:extLst>
              <a:ext uri="{FF2B5EF4-FFF2-40B4-BE49-F238E27FC236}">
                <a16:creationId xmlns:a16="http://schemas.microsoft.com/office/drawing/2014/main" id="{456EBA98-9636-D842-8925-3501B95759ED}"/>
              </a:ext>
            </a:extLst>
          </p:cNvPr>
          <p:cNvSpPr>
            <a:spLocks noGrp="1"/>
          </p:cNvSpPr>
          <p:nvPr>
            <p:ph type="ftr" sz="quarter" idx="10"/>
          </p:nvPr>
        </p:nvSpPr>
        <p:spPr/>
        <p:txBody>
          <a:bodyPr/>
          <a:lstStyle/>
          <a:p>
            <a:pPr algn="l"/>
            <a:endParaRPr lang="en-US" dirty="0"/>
          </a:p>
        </p:txBody>
      </p:sp>
      <p:sp>
        <p:nvSpPr>
          <p:cNvPr id="6" name="Slide Number Placeholder 5">
            <a:extLst>
              <a:ext uri="{FF2B5EF4-FFF2-40B4-BE49-F238E27FC236}">
                <a16:creationId xmlns:a16="http://schemas.microsoft.com/office/drawing/2014/main" id="{B5CF3D1F-C85C-4746-9775-8CC46F947191}"/>
              </a:ext>
            </a:extLst>
          </p:cNvPr>
          <p:cNvSpPr>
            <a:spLocks noGrp="1"/>
          </p:cNvSpPr>
          <p:nvPr>
            <p:ph type="sldNum" sz="quarter" idx="11"/>
          </p:nvPr>
        </p:nvSpPr>
        <p:spPr/>
        <p:txBody>
          <a:bodyPr/>
          <a:lstStyle/>
          <a:p>
            <a:fld id="{9CC4C01C-10F0-BE40-8C25-99B2B118CB10}" type="slidenum">
              <a:rPr lang="en-US" smtClean="0"/>
              <a:pPr/>
              <a:t>‹#›</a:t>
            </a:fld>
            <a:endParaRPr lang="en-US" dirty="0"/>
          </a:p>
        </p:txBody>
      </p:sp>
    </p:spTree>
    <p:extLst>
      <p:ext uri="{BB962C8B-B14F-4D97-AF65-F5344CB8AC3E}">
        <p14:creationId xmlns:p14="http://schemas.microsoft.com/office/powerpoint/2010/main" val="457190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 Photo">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41005DA8-3ECD-DA45-984E-04E34DA2D0D5}"/>
              </a:ext>
            </a:extLst>
          </p:cNvPr>
          <p:cNvSpPr>
            <a:spLocks noGrp="1"/>
          </p:cNvSpPr>
          <p:nvPr>
            <p:ph type="title"/>
          </p:nvPr>
        </p:nvSpPr>
        <p:spPr/>
        <p:txBody>
          <a:bodyPr/>
          <a:lstStyle/>
          <a:p>
            <a:endParaRPr lang="en-US" dirty="0"/>
          </a:p>
        </p:txBody>
      </p:sp>
      <p:sp>
        <p:nvSpPr>
          <p:cNvPr id="5" name="Placeholder 2">
            <a:extLst>
              <a:ext uri="{FF2B5EF4-FFF2-40B4-BE49-F238E27FC236}">
                <a16:creationId xmlns:a16="http://schemas.microsoft.com/office/drawing/2014/main" id="{4E0BEF11-5F93-7E4D-8406-F7B4B784D4C9}"/>
              </a:ext>
            </a:extLst>
          </p:cNvPr>
          <p:cNvSpPr>
            <a:spLocks noGrp="1"/>
          </p:cNvSpPr>
          <p:nvPr>
            <p:ph type="pic" sz="quarter" idx="3"/>
          </p:nvPr>
        </p:nvSpPr>
        <p:spPr>
          <a:xfrm>
            <a:off x="695325" y="1592263"/>
            <a:ext cx="10801350" cy="4284662"/>
          </a:xfrm>
          <a:noFill/>
        </p:spPr>
        <p:txBody>
          <a:bodyPr lIns="90000" tIns="90000" rIns="90000" bIns="90000" anchor="t">
            <a:normAutofit/>
          </a:bodyPr>
          <a:lstStyle>
            <a:lvl1pPr marL="0" indent="0" algn="l">
              <a:buNone/>
              <a:defRPr sz="1200" i="1">
                <a:solidFill>
                  <a:srgbClr val="58595B"/>
                </a:solidFill>
              </a:defRPr>
            </a:lvl1pPr>
          </a:lstStyle>
          <a:p>
            <a:pPr lvl="0"/>
            <a:endParaRPr lang="en-US" dirty="0"/>
          </a:p>
        </p:txBody>
      </p:sp>
      <p:sp>
        <p:nvSpPr>
          <p:cNvPr id="16" name="Footer Placeholder 15">
            <a:extLst>
              <a:ext uri="{FF2B5EF4-FFF2-40B4-BE49-F238E27FC236}">
                <a16:creationId xmlns:a16="http://schemas.microsoft.com/office/drawing/2014/main" id="{E1466314-C7AD-254C-B442-039906C5DBD5}"/>
              </a:ext>
            </a:extLst>
          </p:cNvPr>
          <p:cNvSpPr>
            <a:spLocks noGrp="1"/>
          </p:cNvSpPr>
          <p:nvPr>
            <p:ph type="ftr" sz="quarter" idx="10"/>
          </p:nvPr>
        </p:nvSpPr>
        <p:spPr/>
        <p:txBody>
          <a:bodyPr/>
          <a:lstStyle/>
          <a:p>
            <a:pPr algn="l"/>
            <a:endParaRPr lang="en-US" dirty="0"/>
          </a:p>
        </p:txBody>
      </p:sp>
      <p:sp>
        <p:nvSpPr>
          <p:cNvPr id="17" name="Slide Number Placeholder 16">
            <a:extLst>
              <a:ext uri="{FF2B5EF4-FFF2-40B4-BE49-F238E27FC236}">
                <a16:creationId xmlns:a16="http://schemas.microsoft.com/office/drawing/2014/main" id="{CF5DE626-3552-2C43-ABE1-9D38AFD26837}"/>
              </a:ext>
            </a:extLst>
          </p:cNvPr>
          <p:cNvSpPr>
            <a:spLocks noGrp="1"/>
          </p:cNvSpPr>
          <p:nvPr>
            <p:ph type="sldNum" sz="quarter" idx="11"/>
          </p:nvPr>
        </p:nvSpPr>
        <p:spPr/>
        <p:txBody>
          <a:bodyPr/>
          <a:lstStyle/>
          <a:p>
            <a:fld id="{9CC4C01C-10F0-BE40-8C25-99B2B118CB10}" type="slidenum">
              <a:rPr lang="en-US" smtClean="0"/>
              <a:pPr/>
              <a:t>‹#›</a:t>
            </a:fld>
            <a:endParaRPr lang="en-US" dirty="0"/>
          </a:p>
        </p:txBody>
      </p:sp>
    </p:spTree>
    <p:extLst>
      <p:ext uri="{BB962C8B-B14F-4D97-AF65-F5344CB8AC3E}">
        <p14:creationId xmlns:p14="http://schemas.microsoft.com/office/powerpoint/2010/main" val="7381163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 Photo">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41005DA8-3ECD-DA45-984E-04E34DA2D0D5}"/>
              </a:ext>
            </a:extLst>
          </p:cNvPr>
          <p:cNvSpPr>
            <a:spLocks noGrp="1"/>
          </p:cNvSpPr>
          <p:nvPr>
            <p:ph type="title"/>
          </p:nvPr>
        </p:nvSpPr>
        <p:spPr/>
        <p:txBody>
          <a:bodyPr/>
          <a:lstStyle/>
          <a:p>
            <a:endParaRPr lang="en-US" dirty="0"/>
          </a:p>
        </p:txBody>
      </p:sp>
      <p:sp>
        <p:nvSpPr>
          <p:cNvPr id="5" name="Placeholder 2">
            <a:extLst>
              <a:ext uri="{FF2B5EF4-FFF2-40B4-BE49-F238E27FC236}">
                <a16:creationId xmlns:a16="http://schemas.microsoft.com/office/drawing/2014/main" id="{4E0BEF11-5F93-7E4D-8406-F7B4B784D4C9}"/>
              </a:ext>
            </a:extLst>
          </p:cNvPr>
          <p:cNvSpPr>
            <a:spLocks noGrp="1"/>
          </p:cNvSpPr>
          <p:nvPr>
            <p:ph type="pic" sz="quarter" idx="3"/>
          </p:nvPr>
        </p:nvSpPr>
        <p:spPr>
          <a:xfrm>
            <a:off x="695323" y="1592263"/>
            <a:ext cx="5292727" cy="4284662"/>
          </a:xfrm>
          <a:noFill/>
        </p:spPr>
        <p:txBody>
          <a:bodyPr lIns="90000" tIns="90000" rIns="90000" bIns="90000" anchor="t">
            <a:normAutofit/>
          </a:bodyPr>
          <a:lstStyle>
            <a:lvl1pPr marL="0" indent="0">
              <a:buNone/>
              <a:defRPr lang="en-US" sz="1200" i="1" dirty="0"/>
            </a:lvl1pPr>
          </a:lstStyle>
          <a:p>
            <a:pPr lvl="0"/>
            <a:endParaRPr lang="en-US" dirty="0"/>
          </a:p>
        </p:txBody>
      </p:sp>
      <p:sp>
        <p:nvSpPr>
          <p:cNvPr id="7" name="Placeholder 4">
            <a:extLst>
              <a:ext uri="{FF2B5EF4-FFF2-40B4-BE49-F238E27FC236}">
                <a16:creationId xmlns:a16="http://schemas.microsoft.com/office/drawing/2014/main" id="{7B387941-94AB-484A-B7EA-62C057F65554}"/>
              </a:ext>
            </a:extLst>
          </p:cNvPr>
          <p:cNvSpPr>
            <a:spLocks noGrp="1"/>
          </p:cNvSpPr>
          <p:nvPr>
            <p:ph type="pic" sz="quarter" idx="5"/>
          </p:nvPr>
        </p:nvSpPr>
        <p:spPr>
          <a:xfrm>
            <a:off x="6203952" y="1592263"/>
            <a:ext cx="5292723" cy="4284661"/>
          </a:xfrm>
          <a:noFill/>
        </p:spPr>
        <p:txBody>
          <a:bodyPr lIns="90000" tIns="90000" rIns="90000" bIns="90000" anchor="t">
            <a:normAutofit/>
          </a:bodyPr>
          <a:lstStyle>
            <a:lvl1pPr marL="0" indent="0">
              <a:buNone/>
              <a:defRPr lang="en-US" sz="1200" i="1" dirty="0"/>
            </a:lvl1pPr>
          </a:lstStyle>
          <a:p>
            <a:pPr lvl="0"/>
            <a:endParaRPr lang="en-US" dirty="0"/>
          </a:p>
        </p:txBody>
      </p:sp>
      <p:sp>
        <p:nvSpPr>
          <p:cNvPr id="16" name="Footer Placeholder 15">
            <a:extLst>
              <a:ext uri="{FF2B5EF4-FFF2-40B4-BE49-F238E27FC236}">
                <a16:creationId xmlns:a16="http://schemas.microsoft.com/office/drawing/2014/main" id="{E1466314-C7AD-254C-B442-039906C5DBD5}"/>
              </a:ext>
            </a:extLst>
          </p:cNvPr>
          <p:cNvSpPr>
            <a:spLocks noGrp="1"/>
          </p:cNvSpPr>
          <p:nvPr>
            <p:ph type="ftr" sz="quarter" idx="10"/>
          </p:nvPr>
        </p:nvSpPr>
        <p:spPr/>
        <p:txBody>
          <a:bodyPr/>
          <a:lstStyle/>
          <a:p>
            <a:pPr algn="l"/>
            <a:endParaRPr lang="en-US" dirty="0"/>
          </a:p>
        </p:txBody>
      </p:sp>
      <p:sp>
        <p:nvSpPr>
          <p:cNvPr id="17" name="Slide Number Placeholder 16">
            <a:extLst>
              <a:ext uri="{FF2B5EF4-FFF2-40B4-BE49-F238E27FC236}">
                <a16:creationId xmlns:a16="http://schemas.microsoft.com/office/drawing/2014/main" id="{CF5DE626-3552-2C43-ABE1-9D38AFD26837}"/>
              </a:ext>
            </a:extLst>
          </p:cNvPr>
          <p:cNvSpPr>
            <a:spLocks noGrp="1"/>
          </p:cNvSpPr>
          <p:nvPr>
            <p:ph type="sldNum" sz="quarter" idx="11"/>
          </p:nvPr>
        </p:nvSpPr>
        <p:spPr/>
        <p:txBody>
          <a:bodyPr/>
          <a:lstStyle/>
          <a:p>
            <a:fld id="{9CC4C01C-10F0-BE40-8C25-99B2B118CB10}" type="slidenum">
              <a:rPr lang="en-US" smtClean="0"/>
              <a:pPr/>
              <a:t>‹#›</a:t>
            </a:fld>
            <a:endParaRPr lang="en-US" dirty="0"/>
          </a:p>
        </p:txBody>
      </p:sp>
    </p:spTree>
    <p:extLst>
      <p:ext uri="{BB962C8B-B14F-4D97-AF65-F5344CB8AC3E}">
        <p14:creationId xmlns:p14="http://schemas.microsoft.com/office/powerpoint/2010/main" val="713934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 1 Photo">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41005DA8-3ECD-DA45-984E-04E34DA2D0D5}"/>
              </a:ext>
            </a:extLst>
          </p:cNvPr>
          <p:cNvSpPr>
            <a:spLocks noGrp="1"/>
          </p:cNvSpPr>
          <p:nvPr>
            <p:ph type="title"/>
          </p:nvPr>
        </p:nvSpPr>
        <p:spPr/>
        <p:txBody>
          <a:bodyPr/>
          <a:lstStyle/>
          <a:p>
            <a:endParaRPr lang="en-US" dirty="0"/>
          </a:p>
        </p:txBody>
      </p:sp>
      <p:sp>
        <p:nvSpPr>
          <p:cNvPr id="4" name="Placeholder 1">
            <a:extLst>
              <a:ext uri="{FF2B5EF4-FFF2-40B4-BE49-F238E27FC236}">
                <a16:creationId xmlns:a16="http://schemas.microsoft.com/office/drawing/2014/main" id="{1FACF452-012E-8A45-A4AF-F9DE34E05F32}"/>
              </a:ext>
            </a:extLst>
          </p:cNvPr>
          <p:cNvSpPr>
            <a:spLocks noGrp="1"/>
          </p:cNvSpPr>
          <p:nvPr>
            <p:ph type="body" sz="quarter" idx="2"/>
          </p:nvPr>
        </p:nvSpPr>
        <p:spPr>
          <a:xfrm>
            <a:off x="695324" y="1592263"/>
            <a:ext cx="6207126" cy="4284662"/>
          </a:xfrm>
        </p:spPr>
        <p:txBody>
          <a:bodyPr/>
          <a:lstStyle>
            <a:lvl1pPr>
              <a:defRPr/>
            </a:lvl1pPr>
          </a:lstStyle>
          <a:p>
            <a:pPr lvl="0"/>
            <a:endParaRPr lang="en-US" dirty="0"/>
          </a:p>
        </p:txBody>
      </p:sp>
      <p:sp>
        <p:nvSpPr>
          <p:cNvPr id="5" name="Placeholder 2">
            <a:extLst>
              <a:ext uri="{FF2B5EF4-FFF2-40B4-BE49-F238E27FC236}">
                <a16:creationId xmlns:a16="http://schemas.microsoft.com/office/drawing/2014/main" id="{4E0BEF11-5F93-7E4D-8406-F7B4B784D4C9}"/>
              </a:ext>
            </a:extLst>
          </p:cNvPr>
          <p:cNvSpPr>
            <a:spLocks noGrp="1"/>
          </p:cNvSpPr>
          <p:nvPr>
            <p:ph type="pic" sz="quarter" idx="3"/>
          </p:nvPr>
        </p:nvSpPr>
        <p:spPr>
          <a:xfrm>
            <a:off x="7118350" y="1582738"/>
            <a:ext cx="4378325" cy="4284662"/>
          </a:xfrm>
          <a:noFill/>
        </p:spPr>
        <p:txBody>
          <a:bodyPr lIns="90000" tIns="90000" rIns="90000" bIns="90000" anchor="t">
            <a:normAutofit/>
          </a:bodyPr>
          <a:lstStyle>
            <a:lvl1pPr marL="0" indent="0" algn="l">
              <a:buNone/>
              <a:defRPr lang="en-US" sz="1200" i="1" dirty="0"/>
            </a:lvl1pPr>
          </a:lstStyle>
          <a:p>
            <a:pPr lvl="0"/>
            <a:endParaRPr lang="en-US" dirty="0"/>
          </a:p>
        </p:txBody>
      </p:sp>
      <p:sp>
        <p:nvSpPr>
          <p:cNvPr id="16" name="Footer Placeholder 15">
            <a:extLst>
              <a:ext uri="{FF2B5EF4-FFF2-40B4-BE49-F238E27FC236}">
                <a16:creationId xmlns:a16="http://schemas.microsoft.com/office/drawing/2014/main" id="{E1466314-C7AD-254C-B442-039906C5DBD5}"/>
              </a:ext>
            </a:extLst>
          </p:cNvPr>
          <p:cNvSpPr>
            <a:spLocks noGrp="1"/>
          </p:cNvSpPr>
          <p:nvPr>
            <p:ph type="ftr" sz="quarter" idx="10"/>
          </p:nvPr>
        </p:nvSpPr>
        <p:spPr/>
        <p:txBody>
          <a:bodyPr/>
          <a:lstStyle/>
          <a:p>
            <a:pPr algn="l"/>
            <a:endParaRPr lang="en-US" dirty="0"/>
          </a:p>
        </p:txBody>
      </p:sp>
      <p:sp>
        <p:nvSpPr>
          <p:cNvPr id="17" name="Slide Number Placeholder 16">
            <a:extLst>
              <a:ext uri="{FF2B5EF4-FFF2-40B4-BE49-F238E27FC236}">
                <a16:creationId xmlns:a16="http://schemas.microsoft.com/office/drawing/2014/main" id="{CF5DE626-3552-2C43-ABE1-9D38AFD26837}"/>
              </a:ext>
            </a:extLst>
          </p:cNvPr>
          <p:cNvSpPr>
            <a:spLocks noGrp="1"/>
          </p:cNvSpPr>
          <p:nvPr>
            <p:ph type="sldNum" sz="quarter" idx="11"/>
          </p:nvPr>
        </p:nvSpPr>
        <p:spPr/>
        <p:txBody>
          <a:bodyPr/>
          <a:lstStyle/>
          <a:p>
            <a:fld id="{9CC4C01C-10F0-BE40-8C25-99B2B118CB10}" type="slidenum">
              <a:rPr lang="en-US" smtClean="0"/>
              <a:pPr/>
              <a:t>‹#›</a:t>
            </a:fld>
            <a:endParaRPr lang="en-US" dirty="0"/>
          </a:p>
        </p:txBody>
      </p:sp>
    </p:spTree>
    <p:extLst>
      <p:ext uri="{BB962C8B-B14F-4D97-AF65-F5344CB8AC3E}">
        <p14:creationId xmlns:p14="http://schemas.microsoft.com/office/powerpoint/2010/main" val="15494685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 2 Photo">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41005DA8-3ECD-DA45-984E-04E34DA2D0D5}"/>
              </a:ext>
            </a:extLst>
          </p:cNvPr>
          <p:cNvSpPr>
            <a:spLocks noGrp="1"/>
          </p:cNvSpPr>
          <p:nvPr>
            <p:ph type="title"/>
          </p:nvPr>
        </p:nvSpPr>
        <p:spPr/>
        <p:txBody>
          <a:bodyPr/>
          <a:lstStyle/>
          <a:p>
            <a:endParaRPr lang="en-US" dirty="0"/>
          </a:p>
        </p:txBody>
      </p:sp>
      <p:sp>
        <p:nvSpPr>
          <p:cNvPr id="4" name="Placeholder 1">
            <a:extLst>
              <a:ext uri="{FF2B5EF4-FFF2-40B4-BE49-F238E27FC236}">
                <a16:creationId xmlns:a16="http://schemas.microsoft.com/office/drawing/2014/main" id="{1FACF452-012E-8A45-A4AF-F9DE34E05F32}"/>
              </a:ext>
            </a:extLst>
          </p:cNvPr>
          <p:cNvSpPr>
            <a:spLocks noGrp="1"/>
          </p:cNvSpPr>
          <p:nvPr>
            <p:ph type="body" sz="quarter" idx="2"/>
          </p:nvPr>
        </p:nvSpPr>
        <p:spPr>
          <a:xfrm>
            <a:off x="695324" y="1592263"/>
            <a:ext cx="6207126" cy="4284662"/>
          </a:xfrm>
        </p:spPr>
        <p:txBody>
          <a:bodyPr/>
          <a:lstStyle>
            <a:lvl1pPr>
              <a:defRPr/>
            </a:lvl1pPr>
          </a:lstStyle>
          <a:p>
            <a:pPr lvl="0"/>
            <a:endParaRPr lang="en-US" dirty="0"/>
          </a:p>
        </p:txBody>
      </p:sp>
      <p:sp>
        <p:nvSpPr>
          <p:cNvPr id="5" name="Placeholder 2">
            <a:extLst>
              <a:ext uri="{FF2B5EF4-FFF2-40B4-BE49-F238E27FC236}">
                <a16:creationId xmlns:a16="http://schemas.microsoft.com/office/drawing/2014/main" id="{4E0BEF11-5F93-7E4D-8406-F7B4B784D4C9}"/>
              </a:ext>
            </a:extLst>
          </p:cNvPr>
          <p:cNvSpPr>
            <a:spLocks noGrp="1"/>
          </p:cNvSpPr>
          <p:nvPr>
            <p:ph type="pic" sz="quarter" idx="3"/>
          </p:nvPr>
        </p:nvSpPr>
        <p:spPr>
          <a:xfrm>
            <a:off x="7118350" y="1582738"/>
            <a:ext cx="4371709" cy="2041200"/>
          </a:xfrm>
          <a:noFill/>
        </p:spPr>
        <p:txBody>
          <a:bodyPr lIns="90000" tIns="90000" rIns="90000" bIns="90000" anchor="t">
            <a:normAutofit/>
          </a:bodyPr>
          <a:lstStyle>
            <a:lvl1pPr marL="0" indent="0" algn="l">
              <a:buNone/>
              <a:defRPr lang="en-US" sz="1200" i="1" dirty="0"/>
            </a:lvl1pPr>
          </a:lstStyle>
          <a:p>
            <a:pPr lvl="0"/>
            <a:endParaRPr lang="en-US" dirty="0"/>
          </a:p>
        </p:txBody>
      </p:sp>
      <p:sp>
        <p:nvSpPr>
          <p:cNvPr id="7" name="Placeholder 4">
            <a:extLst>
              <a:ext uri="{FF2B5EF4-FFF2-40B4-BE49-F238E27FC236}">
                <a16:creationId xmlns:a16="http://schemas.microsoft.com/office/drawing/2014/main" id="{7B387941-94AB-484A-B7EA-62C057F65554}"/>
              </a:ext>
            </a:extLst>
          </p:cNvPr>
          <p:cNvSpPr>
            <a:spLocks noGrp="1"/>
          </p:cNvSpPr>
          <p:nvPr>
            <p:ph type="pic" sz="quarter" idx="5"/>
          </p:nvPr>
        </p:nvSpPr>
        <p:spPr>
          <a:xfrm>
            <a:off x="7119493" y="3835093"/>
            <a:ext cx="4377181" cy="2041832"/>
          </a:xfrm>
          <a:noFill/>
        </p:spPr>
        <p:txBody>
          <a:bodyPr lIns="90000" tIns="90000" rIns="90000" bIns="90000" anchor="t">
            <a:normAutofit/>
          </a:bodyPr>
          <a:lstStyle>
            <a:lvl1pPr marL="0" indent="0" algn="l">
              <a:buNone/>
              <a:defRPr lang="en-US" sz="1200" i="1" dirty="0"/>
            </a:lvl1pPr>
          </a:lstStyle>
          <a:p>
            <a:pPr lvl="0"/>
            <a:endParaRPr lang="en-US" dirty="0"/>
          </a:p>
        </p:txBody>
      </p:sp>
      <p:sp>
        <p:nvSpPr>
          <p:cNvPr id="16" name="Footer Placeholder 15">
            <a:extLst>
              <a:ext uri="{FF2B5EF4-FFF2-40B4-BE49-F238E27FC236}">
                <a16:creationId xmlns:a16="http://schemas.microsoft.com/office/drawing/2014/main" id="{E1466314-C7AD-254C-B442-039906C5DBD5}"/>
              </a:ext>
            </a:extLst>
          </p:cNvPr>
          <p:cNvSpPr>
            <a:spLocks noGrp="1"/>
          </p:cNvSpPr>
          <p:nvPr>
            <p:ph type="ftr" sz="quarter" idx="10"/>
          </p:nvPr>
        </p:nvSpPr>
        <p:spPr/>
        <p:txBody>
          <a:bodyPr/>
          <a:lstStyle/>
          <a:p>
            <a:pPr algn="l"/>
            <a:endParaRPr lang="en-US" dirty="0"/>
          </a:p>
        </p:txBody>
      </p:sp>
      <p:sp>
        <p:nvSpPr>
          <p:cNvPr id="17" name="Slide Number Placeholder 16">
            <a:extLst>
              <a:ext uri="{FF2B5EF4-FFF2-40B4-BE49-F238E27FC236}">
                <a16:creationId xmlns:a16="http://schemas.microsoft.com/office/drawing/2014/main" id="{CF5DE626-3552-2C43-ABE1-9D38AFD26837}"/>
              </a:ext>
            </a:extLst>
          </p:cNvPr>
          <p:cNvSpPr>
            <a:spLocks noGrp="1"/>
          </p:cNvSpPr>
          <p:nvPr>
            <p:ph type="sldNum" sz="quarter" idx="11"/>
          </p:nvPr>
        </p:nvSpPr>
        <p:spPr/>
        <p:txBody>
          <a:bodyPr/>
          <a:lstStyle/>
          <a:p>
            <a:fld id="{9CC4C01C-10F0-BE40-8C25-99B2B118CB10}" type="slidenum">
              <a:rPr lang="en-US" smtClean="0"/>
              <a:pPr/>
              <a:t>‹#›</a:t>
            </a:fld>
            <a:endParaRPr lang="en-US" dirty="0"/>
          </a:p>
        </p:txBody>
      </p:sp>
    </p:spTree>
    <p:extLst>
      <p:ext uri="{BB962C8B-B14F-4D97-AF65-F5344CB8AC3E}">
        <p14:creationId xmlns:p14="http://schemas.microsoft.com/office/powerpoint/2010/main" val="21966506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 3 Photo">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41005DA8-3ECD-DA45-984E-04E34DA2D0D5}"/>
              </a:ext>
            </a:extLst>
          </p:cNvPr>
          <p:cNvSpPr>
            <a:spLocks noGrp="1"/>
          </p:cNvSpPr>
          <p:nvPr>
            <p:ph type="title"/>
          </p:nvPr>
        </p:nvSpPr>
        <p:spPr/>
        <p:txBody>
          <a:bodyPr/>
          <a:lstStyle/>
          <a:p>
            <a:endParaRPr lang="en-US" dirty="0"/>
          </a:p>
        </p:txBody>
      </p:sp>
      <p:sp>
        <p:nvSpPr>
          <p:cNvPr id="4" name="Placeholder 1">
            <a:extLst>
              <a:ext uri="{FF2B5EF4-FFF2-40B4-BE49-F238E27FC236}">
                <a16:creationId xmlns:a16="http://schemas.microsoft.com/office/drawing/2014/main" id="{1FACF452-012E-8A45-A4AF-F9DE34E05F32}"/>
              </a:ext>
            </a:extLst>
          </p:cNvPr>
          <p:cNvSpPr>
            <a:spLocks noGrp="1"/>
          </p:cNvSpPr>
          <p:nvPr>
            <p:ph type="body" sz="quarter" idx="2"/>
          </p:nvPr>
        </p:nvSpPr>
        <p:spPr>
          <a:xfrm>
            <a:off x="695324" y="1592263"/>
            <a:ext cx="6207126" cy="4284662"/>
          </a:xfrm>
        </p:spPr>
        <p:txBody>
          <a:bodyPr/>
          <a:lstStyle>
            <a:lvl1pPr>
              <a:defRPr/>
            </a:lvl1pPr>
          </a:lstStyle>
          <a:p>
            <a:pPr lvl="0"/>
            <a:endParaRPr lang="en-US" dirty="0"/>
          </a:p>
        </p:txBody>
      </p:sp>
      <p:sp>
        <p:nvSpPr>
          <p:cNvPr id="5" name="Placeholder 2">
            <a:extLst>
              <a:ext uri="{FF2B5EF4-FFF2-40B4-BE49-F238E27FC236}">
                <a16:creationId xmlns:a16="http://schemas.microsoft.com/office/drawing/2014/main" id="{4E0BEF11-5F93-7E4D-8406-F7B4B784D4C9}"/>
              </a:ext>
            </a:extLst>
          </p:cNvPr>
          <p:cNvSpPr>
            <a:spLocks noGrp="1"/>
          </p:cNvSpPr>
          <p:nvPr>
            <p:ph type="pic" sz="quarter" idx="3"/>
          </p:nvPr>
        </p:nvSpPr>
        <p:spPr>
          <a:xfrm>
            <a:off x="7118351" y="1582739"/>
            <a:ext cx="2067512" cy="2041200"/>
          </a:xfrm>
          <a:noFill/>
        </p:spPr>
        <p:txBody>
          <a:bodyPr lIns="90000" tIns="90000" rIns="90000" bIns="90000" anchor="t">
            <a:normAutofit/>
          </a:bodyPr>
          <a:lstStyle>
            <a:lvl1pPr marL="0" indent="0" algn="l">
              <a:buNone/>
              <a:defRPr lang="en-US" sz="1200" i="1" dirty="0"/>
            </a:lvl1pPr>
          </a:lstStyle>
          <a:p>
            <a:pPr lvl="0"/>
            <a:endParaRPr lang="en-US" dirty="0"/>
          </a:p>
        </p:txBody>
      </p:sp>
      <p:sp>
        <p:nvSpPr>
          <p:cNvPr id="7" name="Placeholder 4">
            <a:extLst>
              <a:ext uri="{FF2B5EF4-FFF2-40B4-BE49-F238E27FC236}">
                <a16:creationId xmlns:a16="http://schemas.microsoft.com/office/drawing/2014/main" id="{7B387941-94AB-484A-B7EA-62C057F65554}"/>
              </a:ext>
            </a:extLst>
          </p:cNvPr>
          <p:cNvSpPr>
            <a:spLocks noGrp="1"/>
          </p:cNvSpPr>
          <p:nvPr>
            <p:ph type="pic" sz="quarter" idx="5"/>
          </p:nvPr>
        </p:nvSpPr>
        <p:spPr>
          <a:xfrm>
            <a:off x="9426575" y="1582739"/>
            <a:ext cx="2070100" cy="2041200"/>
          </a:xfrm>
          <a:noFill/>
        </p:spPr>
        <p:txBody>
          <a:bodyPr lIns="90000" tIns="90000" rIns="90000" bIns="90000" anchor="t">
            <a:normAutofit/>
          </a:bodyPr>
          <a:lstStyle>
            <a:lvl1pPr marL="0" indent="0" algn="l">
              <a:buNone/>
              <a:defRPr lang="en-US" sz="1200" i="1" dirty="0"/>
            </a:lvl1pPr>
          </a:lstStyle>
          <a:p>
            <a:pPr lvl="0"/>
            <a:endParaRPr lang="en-US" dirty="0"/>
          </a:p>
        </p:txBody>
      </p:sp>
      <p:sp>
        <p:nvSpPr>
          <p:cNvPr id="9" name="Placeholder 6">
            <a:extLst>
              <a:ext uri="{FF2B5EF4-FFF2-40B4-BE49-F238E27FC236}">
                <a16:creationId xmlns:a16="http://schemas.microsoft.com/office/drawing/2014/main" id="{A62C8844-8305-ED44-B536-FB54DB22036D}"/>
              </a:ext>
            </a:extLst>
          </p:cNvPr>
          <p:cNvSpPr>
            <a:spLocks noGrp="1"/>
          </p:cNvSpPr>
          <p:nvPr>
            <p:ph type="pic" sz="quarter" idx="7"/>
          </p:nvPr>
        </p:nvSpPr>
        <p:spPr>
          <a:xfrm>
            <a:off x="7118350" y="3835725"/>
            <a:ext cx="4378326" cy="2041200"/>
          </a:xfrm>
          <a:noFill/>
        </p:spPr>
        <p:txBody>
          <a:bodyPr lIns="90000" tIns="90000" rIns="90000" bIns="90000" anchor="t">
            <a:normAutofit/>
          </a:bodyPr>
          <a:lstStyle>
            <a:lvl1pPr marL="0" indent="0" algn="l">
              <a:buNone/>
              <a:defRPr lang="en-US" sz="1200" i="1" dirty="0"/>
            </a:lvl1pPr>
          </a:lstStyle>
          <a:p>
            <a:pPr lvl="0"/>
            <a:endParaRPr lang="en-US" dirty="0"/>
          </a:p>
        </p:txBody>
      </p:sp>
      <p:sp>
        <p:nvSpPr>
          <p:cNvPr id="16" name="Footer Placeholder 15">
            <a:extLst>
              <a:ext uri="{FF2B5EF4-FFF2-40B4-BE49-F238E27FC236}">
                <a16:creationId xmlns:a16="http://schemas.microsoft.com/office/drawing/2014/main" id="{E1466314-C7AD-254C-B442-039906C5DBD5}"/>
              </a:ext>
            </a:extLst>
          </p:cNvPr>
          <p:cNvSpPr>
            <a:spLocks noGrp="1"/>
          </p:cNvSpPr>
          <p:nvPr>
            <p:ph type="ftr" sz="quarter" idx="10"/>
          </p:nvPr>
        </p:nvSpPr>
        <p:spPr/>
        <p:txBody>
          <a:bodyPr/>
          <a:lstStyle/>
          <a:p>
            <a:pPr algn="l"/>
            <a:endParaRPr lang="en-US" dirty="0"/>
          </a:p>
        </p:txBody>
      </p:sp>
      <p:sp>
        <p:nvSpPr>
          <p:cNvPr id="17" name="Slide Number Placeholder 16">
            <a:extLst>
              <a:ext uri="{FF2B5EF4-FFF2-40B4-BE49-F238E27FC236}">
                <a16:creationId xmlns:a16="http://schemas.microsoft.com/office/drawing/2014/main" id="{CF5DE626-3552-2C43-ABE1-9D38AFD26837}"/>
              </a:ext>
            </a:extLst>
          </p:cNvPr>
          <p:cNvSpPr>
            <a:spLocks noGrp="1"/>
          </p:cNvSpPr>
          <p:nvPr>
            <p:ph type="sldNum" sz="quarter" idx="11"/>
          </p:nvPr>
        </p:nvSpPr>
        <p:spPr/>
        <p:txBody>
          <a:bodyPr/>
          <a:lstStyle/>
          <a:p>
            <a:fld id="{9CC4C01C-10F0-BE40-8C25-99B2B118CB10}" type="slidenum">
              <a:rPr lang="en-US" smtClean="0"/>
              <a:pPr/>
              <a:t>‹#›</a:t>
            </a:fld>
            <a:endParaRPr lang="en-US" dirty="0"/>
          </a:p>
        </p:txBody>
      </p:sp>
    </p:spTree>
    <p:extLst>
      <p:ext uri="{BB962C8B-B14F-4D97-AF65-F5344CB8AC3E}">
        <p14:creationId xmlns:p14="http://schemas.microsoft.com/office/powerpoint/2010/main" val="33503761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Topic/Text">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41005DA8-3ECD-DA45-984E-04E34DA2D0D5}"/>
              </a:ext>
            </a:extLst>
          </p:cNvPr>
          <p:cNvSpPr>
            <a:spLocks noGrp="1"/>
          </p:cNvSpPr>
          <p:nvPr>
            <p:ph type="title"/>
          </p:nvPr>
        </p:nvSpPr>
        <p:spPr/>
        <p:txBody>
          <a:bodyPr/>
          <a:lstStyle/>
          <a:p>
            <a:endParaRPr lang="en-US" dirty="0"/>
          </a:p>
        </p:txBody>
      </p:sp>
      <p:sp>
        <p:nvSpPr>
          <p:cNvPr id="8" name="Placeholder 5">
            <a:extLst>
              <a:ext uri="{FF2B5EF4-FFF2-40B4-BE49-F238E27FC236}">
                <a16:creationId xmlns:a16="http://schemas.microsoft.com/office/drawing/2014/main" id="{22446B71-692F-B246-A851-A58E881E264C}"/>
              </a:ext>
            </a:extLst>
          </p:cNvPr>
          <p:cNvSpPr>
            <a:spLocks noGrp="1"/>
          </p:cNvSpPr>
          <p:nvPr>
            <p:ph type="body" sz="quarter" idx="6" hasCustomPrompt="1"/>
          </p:nvPr>
        </p:nvSpPr>
        <p:spPr>
          <a:xfrm>
            <a:off x="688976" y="2626675"/>
            <a:ext cx="5299074" cy="3249734"/>
          </a:xfrm>
          <a:noFill/>
          <a:ln w="19050">
            <a:noFill/>
          </a:ln>
        </p:spPr>
        <p:txBody>
          <a:bodyPr lIns="0" tIns="0" rIns="540000" bIns="0">
            <a:normAutofit/>
          </a:bodyPr>
          <a:lstStyle>
            <a:lvl1pPr marL="0" indent="0">
              <a:buNone/>
              <a:defRPr lang="en-US" dirty="0" smtClean="0"/>
            </a:lvl1pPr>
            <a:lvl2pPr marL="365125" indent="-225425">
              <a:tabLst/>
              <a:defRPr lang="en-US" dirty="0" smtClean="0"/>
            </a:lvl2pPr>
            <a:lvl3pPr marL="720725" indent="-236538">
              <a:tabLst/>
              <a:defRPr lang="en-US" dirty="0" smtClean="0"/>
            </a:lvl3pPr>
            <a:lvl4pPr marL="1247775" indent="-225425">
              <a:tabLst/>
              <a:defRPr lang="en-US" dirty="0" smtClean="0"/>
            </a:lvl4pPr>
            <a:lvl5pPr marL="1785938" indent="-236538">
              <a:tabLst/>
              <a:defRPr lang="en-US" dirty="0" smtClean="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laceholder 1">
            <a:extLst>
              <a:ext uri="{FF2B5EF4-FFF2-40B4-BE49-F238E27FC236}">
                <a16:creationId xmlns:a16="http://schemas.microsoft.com/office/drawing/2014/main" id="{1FACF452-012E-8A45-A4AF-F9DE34E05F32}"/>
              </a:ext>
            </a:extLst>
          </p:cNvPr>
          <p:cNvSpPr>
            <a:spLocks noGrp="1"/>
          </p:cNvSpPr>
          <p:nvPr>
            <p:ph type="body" sz="quarter" idx="2" hasCustomPrompt="1"/>
          </p:nvPr>
        </p:nvSpPr>
        <p:spPr>
          <a:xfrm>
            <a:off x="688975" y="1582737"/>
            <a:ext cx="5299071" cy="602443"/>
          </a:xfrm>
          <a:noFill/>
          <a:ln w="19050">
            <a:noFill/>
          </a:ln>
        </p:spPr>
        <p:txBody>
          <a:bodyPr lIns="0" tIns="0" rIns="540000" bIns="0" anchor="b">
            <a:normAutofit/>
          </a:bodyPr>
          <a:lstStyle>
            <a:lvl1pPr marL="0" indent="0" algn="l">
              <a:buNone/>
              <a:defRPr sz="1800" b="1">
                <a:solidFill>
                  <a:schemeClr val="accent2"/>
                </a:solidFill>
              </a:defRPr>
            </a:lvl1pPr>
          </a:lstStyle>
          <a:p>
            <a:pPr lvl="0"/>
            <a:r>
              <a:rPr lang="en-US" dirty="0"/>
              <a:t>Click to add topic</a:t>
            </a:r>
          </a:p>
        </p:txBody>
      </p:sp>
      <p:sp>
        <p:nvSpPr>
          <p:cNvPr id="9" name="Placeholder 6">
            <a:extLst>
              <a:ext uri="{FF2B5EF4-FFF2-40B4-BE49-F238E27FC236}">
                <a16:creationId xmlns:a16="http://schemas.microsoft.com/office/drawing/2014/main" id="{A62C8844-8305-ED44-B536-FB54DB22036D}"/>
              </a:ext>
            </a:extLst>
          </p:cNvPr>
          <p:cNvSpPr>
            <a:spLocks noGrp="1"/>
          </p:cNvSpPr>
          <p:nvPr>
            <p:ph type="body" sz="quarter" idx="7" hasCustomPrompt="1"/>
          </p:nvPr>
        </p:nvSpPr>
        <p:spPr>
          <a:xfrm>
            <a:off x="6203950" y="2626721"/>
            <a:ext cx="5299072" cy="3250193"/>
          </a:xfrm>
          <a:noFill/>
          <a:ln w="19050">
            <a:noFill/>
          </a:ln>
        </p:spPr>
        <p:txBody>
          <a:bodyPr lIns="0" tIns="0" rIns="540000" bIns="0">
            <a:normAutofit/>
          </a:bodyPr>
          <a:lstStyle>
            <a:lvl1pPr marL="0" indent="0">
              <a:buNone/>
              <a:defRPr lang="en-US" dirty="0" smtClean="0"/>
            </a:lvl1pPr>
            <a:lvl2pPr marL="365125" indent="-225425">
              <a:tabLst/>
              <a:defRPr lang="en-US" dirty="0" smtClean="0"/>
            </a:lvl2pPr>
            <a:lvl3pPr marL="763588" indent="-236538">
              <a:tabLst/>
              <a:defRPr lang="en-US" dirty="0" smtClean="0"/>
            </a:lvl3pPr>
            <a:lvl4pPr marL="1247775" indent="-225425">
              <a:tabLst/>
              <a:defRPr lang="en-US" dirty="0" smtClean="0"/>
            </a:lvl4pPr>
            <a:lvl5pPr marL="1785938" indent="-236538">
              <a:tabLst/>
              <a:defRPr lang="en-US" dirty="0" smtClean="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laceholder 2">
            <a:extLst>
              <a:ext uri="{FF2B5EF4-FFF2-40B4-BE49-F238E27FC236}">
                <a16:creationId xmlns:a16="http://schemas.microsoft.com/office/drawing/2014/main" id="{4E0BEF11-5F93-7E4D-8406-F7B4B784D4C9}"/>
              </a:ext>
            </a:extLst>
          </p:cNvPr>
          <p:cNvSpPr>
            <a:spLocks noGrp="1"/>
          </p:cNvSpPr>
          <p:nvPr>
            <p:ph type="body" sz="quarter" idx="3" hasCustomPrompt="1"/>
          </p:nvPr>
        </p:nvSpPr>
        <p:spPr>
          <a:xfrm>
            <a:off x="6203950" y="1582736"/>
            <a:ext cx="5299069" cy="602443"/>
          </a:xfrm>
          <a:noFill/>
          <a:ln w="19050">
            <a:noFill/>
          </a:ln>
        </p:spPr>
        <p:txBody>
          <a:bodyPr lIns="0" tIns="0" rIns="540000" bIns="0" anchor="b">
            <a:normAutofit/>
          </a:bodyPr>
          <a:lstStyle>
            <a:lvl1pPr marL="0" indent="0" algn="l">
              <a:buNone/>
              <a:defRPr sz="1800" b="1">
                <a:solidFill>
                  <a:schemeClr val="accent2"/>
                </a:solidFill>
              </a:defRPr>
            </a:lvl1pPr>
          </a:lstStyle>
          <a:p>
            <a:pPr lvl="0"/>
            <a:r>
              <a:rPr lang="en-US" dirty="0"/>
              <a:t>Click to add topic</a:t>
            </a:r>
          </a:p>
        </p:txBody>
      </p:sp>
      <p:sp>
        <p:nvSpPr>
          <p:cNvPr id="16" name="Footer Placeholder 15">
            <a:extLst>
              <a:ext uri="{FF2B5EF4-FFF2-40B4-BE49-F238E27FC236}">
                <a16:creationId xmlns:a16="http://schemas.microsoft.com/office/drawing/2014/main" id="{A8DE63B6-E4ED-F54F-90E7-1224A518302E}"/>
              </a:ext>
            </a:extLst>
          </p:cNvPr>
          <p:cNvSpPr>
            <a:spLocks noGrp="1"/>
          </p:cNvSpPr>
          <p:nvPr>
            <p:ph type="ftr" sz="quarter" idx="10"/>
          </p:nvPr>
        </p:nvSpPr>
        <p:spPr/>
        <p:txBody>
          <a:bodyPr/>
          <a:lstStyle/>
          <a:p>
            <a:pPr algn="l"/>
            <a:endParaRPr lang="en-US" dirty="0"/>
          </a:p>
        </p:txBody>
      </p:sp>
      <p:sp>
        <p:nvSpPr>
          <p:cNvPr id="17" name="Slide Number Placeholder 16">
            <a:extLst>
              <a:ext uri="{FF2B5EF4-FFF2-40B4-BE49-F238E27FC236}">
                <a16:creationId xmlns:a16="http://schemas.microsoft.com/office/drawing/2014/main" id="{2C4A1171-274C-5443-B186-3E3633222E79}"/>
              </a:ext>
            </a:extLst>
          </p:cNvPr>
          <p:cNvSpPr>
            <a:spLocks noGrp="1"/>
          </p:cNvSpPr>
          <p:nvPr>
            <p:ph type="sldNum" sz="quarter" idx="11"/>
          </p:nvPr>
        </p:nvSpPr>
        <p:spPr/>
        <p:txBody>
          <a:bodyPr/>
          <a:lstStyle/>
          <a:p>
            <a:fld id="{9CC4C01C-10F0-BE40-8C25-99B2B118CB10}" type="slidenum">
              <a:rPr lang="en-US" smtClean="0"/>
              <a:pPr/>
              <a:t>‹#›</a:t>
            </a:fld>
            <a:endParaRPr lang="en-US" dirty="0"/>
          </a:p>
        </p:txBody>
      </p:sp>
      <p:cxnSp>
        <p:nvCxnSpPr>
          <p:cNvPr id="24" name="Straight Connector 23">
            <a:extLst>
              <a:ext uri="{FF2B5EF4-FFF2-40B4-BE49-F238E27FC236}">
                <a16:creationId xmlns:a16="http://schemas.microsoft.com/office/drawing/2014/main" id="{10856D7E-1123-1346-B433-A005CE956B41}"/>
              </a:ext>
            </a:extLst>
          </p:cNvPr>
          <p:cNvCxnSpPr>
            <a:cxnSpLocks/>
          </p:cNvCxnSpPr>
          <p:nvPr userDrawn="1"/>
        </p:nvCxnSpPr>
        <p:spPr>
          <a:xfrm>
            <a:off x="688976" y="2337580"/>
            <a:ext cx="288924" cy="0"/>
          </a:xfrm>
          <a:prstGeom prst="line">
            <a:avLst/>
          </a:prstGeom>
          <a:ln w="317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2203B92-E1F5-0A4D-89F8-8B882465E2FA}"/>
              </a:ext>
            </a:extLst>
          </p:cNvPr>
          <p:cNvCxnSpPr>
            <a:cxnSpLocks/>
          </p:cNvCxnSpPr>
          <p:nvPr userDrawn="1"/>
        </p:nvCxnSpPr>
        <p:spPr>
          <a:xfrm>
            <a:off x="6203950" y="2337580"/>
            <a:ext cx="288924" cy="0"/>
          </a:xfrm>
          <a:prstGeom prst="line">
            <a:avLst/>
          </a:prstGeom>
          <a:ln w="317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15910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 Topic/Text">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41005DA8-3ECD-DA45-984E-04E34DA2D0D5}"/>
              </a:ext>
            </a:extLst>
          </p:cNvPr>
          <p:cNvSpPr>
            <a:spLocks noGrp="1"/>
          </p:cNvSpPr>
          <p:nvPr>
            <p:ph type="title"/>
          </p:nvPr>
        </p:nvSpPr>
        <p:spPr/>
        <p:txBody>
          <a:bodyPr/>
          <a:lstStyle/>
          <a:p>
            <a:endParaRPr lang="en-US" dirty="0"/>
          </a:p>
        </p:txBody>
      </p:sp>
      <p:sp>
        <p:nvSpPr>
          <p:cNvPr id="8" name="Placeholder 5">
            <a:extLst>
              <a:ext uri="{FF2B5EF4-FFF2-40B4-BE49-F238E27FC236}">
                <a16:creationId xmlns:a16="http://schemas.microsoft.com/office/drawing/2014/main" id="{22446B71-692F-B246-A851-A58E881E264C}"/>
              </a:ext>
            </a:extLst>
          </p:cNvPr>
          <p:cNvSpPr>
            <a:spLocks noGrp="1"/>
          </p:cNvSpPr>
          <p:nvPr>
            <p:ph type="body" sz="quarter" idx="6" hasCustomPrompt="1"/>
          </p:nvPr>
        </p:nvSpPr>
        <p:spPr>
          <a:xfrm>
            <a:off x="688976" y="2626675"/>
            <a:ext cx="3463924" cy="3249734"/>
          </a:xfrm>
          <a:noFill/>
          <a:ln w="19050">
            <a:noFill/>
          </a:ln>
        </p:spPr>
        <p:txBody>
          <a:bodyPr lIns="0" tIns="0" rIns="540000" bIns="0">
            <a:normAutofit/>
          </a:bodyPr>
          <a:lstStyle>
            <a:lvl1pPr marL="0" indent="0">
              <a:buNone/>
              <a:defRPr lang="en-US" dirty="0" smtClean="0"/>
            </a:lvl1pPr>
            <a:lvl2pPr marL="365125" indent="-225425">
              <a:tabLst/>
              <a:defRPr lang="en-US" dirty="0" smtClean="0"/>
            </a:lvl2pPr>
            <a:lvl3pPr marL="720725" indent="-236538">
              <a:tabLst/>
              <a:defRPr lang="en-US" dirty="0" smtClean="0"/>
            </a:lvl3pPr>
            <a:lvl4pPr marL="1247775" indent="-225425">
              <a:tabLst/>
              <a:defRPr lang="en-US" dirty="0" smtClean="0"/>
            </a:lvl4pPr>
            <a:lvl5pPr marL="1785938" indent="-236538">
              <a:tabLst/>
              <a:defRPr lang="en-US" dirty="0" smtClean="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laceholder 1">
            <a:extLst>
              <a:ext uri="{FF2B5EF4-FFF2-40B4-BE49-F238E27FC236}">
                <a16:creationId xmlns:a16="http://schemas.microsoft.com/office/drawing/2014/main" id="{1FACF452-012E-8A45-A4AF-F9DE34E05F32}"/>
              </a:ext>
            </a:extLst>
          </p:cNvPr>
          <p:cNvSpPr>
            <a:spLocks noGrp="1"/>
          </p:cNvSpPr>
          <p:nvPr>
            <p:ph type="body" sz="quarter" idx="2" hasCustomPrompt="1"/>
          </p:nvPr>
        </p:nvSpPr>
        <p:spPr>
          <a:xfrm>
            <a:off x="688976" y="1582737"/>
            <a:ext cx="3463922" cy="602443"/>
          </a:xfrm>
          <a:noFill/>
          <a:ln w="19050">
            <a:noFill/>
          </a:ln>
        </p:spPr>
        <p:txBody>
          <a:bodyPr lIns="0" tIns="0" rIns="540000" bIns="0" anchor="b">
            <a:normAutofit/>
          </a:bodyPr>
          <a:lstStyle>
            <a:lvl1pPr marL="0" indent="0" algn="l">
              <a:buNone/>
              <a:defRPr sz="1800" b="1">
                <a:solidFill>
                  <a:schemeClr val="accent2"/>
                </a:solidFill>
              </a:defRPr>
            </a:lvl1pPr>
          </a:lstStyle>
          <a:p>
            <a:pPr lvl="0"/>
            <a:r>
              <a:rPr lang="en-US" dirty="0"/>
              <a:t>Click to add topic</a:t>
            </a:r>
          </a:p>
        </p:txBody>
      </p:sp>
      <p:sp>
        <p:nvSpPr>
          <p:cNvPr id="9" name="Placeholder 6">
            <a:extLst>
              <a:ext uri="{FF2B5EF4-FFF2-40B4-BE49-F238E27FC236}">
                <a16:creationId xmlns:a16="http://schemas.microsoft.com/office/drawing/2014/main" id="{A62C8844-8305-ED44-B536-FB54DB22036D}"/>
              </a:ext>
            </a:extLst>
          </p:cNvPr>
          <p:cNvSpPr>
            <a:spLocks noGrp="1"/>
          </p:cNvSpPr>
          <p:nvPr>
            <p:ph type="body" sz="quarter" idx="7" hasCustomPrompt="1"/>
          </p:nvPr>
        </p:nvSpPr>
        <p:spPr>
          <a:xfrm>
            <a:off x="4359646" y="2626721"/>
            <a:ext cx="3463923" cy="3250193"/>
          </a:xfrm>
          <a:noFill/>
          <a:ln w="19050">
            <a:noFill/>
          </a:ln>
        </p:spPr>
        <p:txBody>
          <a:bodyPr lIns="0" tIns="0" rIns="540000" bIns="0">
            <a:normAutofit/>
          </a:bodyPr>
          <a:lstStyle>
            <a:lvl1pPr marL="0" indent="0">
              <a:buNone/>
              <a:defRPr lang="en-US" dirty="0" smtClean="0"/>
            </a:lvl1pPr>
            <a:lvl2pPr marL="365125" indent="-225425">
              <a:tabLst/>
              <a:defRPr lang="en-US" dirty="0" smtClean="0"/>
            </a:lvl2pPr>
            <a:lvl3pPr marL="720725" indent="-236538">
              <a:tabLst/>
              <a:defRPr lang="en-US" dirty="0" smtClean="0"/>
            </a:lvl3pPr>
            <a:lvl4pPr marL="1290638" indent="-225425">
              <a:tabLst/>
              <a:defRPr lang="en-US" dirty="0" smtClean="0"/>
            </a:lvl4pPr>
            <a:lvl5pPr marL="1785938" indent="-236538">
              <a:tabLst/>
              <a:defRPr lang="en-US" dirty="0" smtClean="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laceholder 2">
            <a:extLst>
              <a:ext uri="{FF2B5EF4-FFF2-40B4-BE49-F238E27FC236}">
                <a16:creationId xmlns:a16="http://schemas.microsoft.com/office/drawing/2014/main" id="{4E0BEF11-5F93-7E4D-8406-F7B4B784D4C9}"/>
              </a:ext>
            </a:extLst>
          </p:cNvPr>
          <p:cNvSpPr>
            <a:spLocks noGrp="1"/>
          </p:cNvSpPr>
          <p:nvPr>
            <p:ph type="body" sz="quarter" idx="3" hasCustomPrompt="1"/>
          </p:nvPr>
        </p:nvSpPr>
        <p:spPr>
          <a:xfrm>
            <a:off x="4359646" y="1582736"/>
            <a:ext cx="3463921" cy="602443"/>
          </a:xfrm>
          <a:noFill/>
          <a:ln w="19050">
            <a:noFill/>
          </a:ln>
        </p:spPr>
        <p:txBody>
          <a:bodyPr lIns="0" tIns="0" rIns="540000" bIns="0" anchor="b">
            <a:normAutofit/>
          </a:bodyPr>
          <a:lstStyle>
            <a:lvl1pPr marL="0" indent="0" algn="l">
              <a:buNone/>
              <a:defRPr sz="1800" b="1">
                <a:solidFill>
                  <a:schemeClr val="accent2"/>
                </a:solidFill>
              </a:defRPr>
            </a:lvl1pPr>
          </a:lstStyle>
          <a:p>
            <a:pPr lvl="0"/>
            <a:r>
              <a:rPr lang="en-US" dirty="0"/>
              <a:t>Click to add topic</a:t>
            </a:r>
          </a:p>
        </p:txBody>
      </p:sp>
      <p:sp>
        <p:nvSpPr>
          <p:cNvPr id="10" name="Placeholder 7">
            <a:extLst>
              <a:ext uri="{FF2B5EF4-FFF2-40B4-BE49-F238E27FC236}">
                <a16:creationId xmlns:a16="http://schemas.microsoft.com/office/drawing/2014/main" id="{3EC5B326-26B5-CD4A-9BA2-4476F5ECEF45}"/>
              </a:ext>
            </a:extLst>
          </p:cNvPr>
          <p:cNvSpPr>
            <a:spLocks noGrp="1"/>
          </p:cNvSpPr>
          <p:nvPr>
            <p:ph type="body" sz="quarter" idx="8" hasCustomPrompt="1"/>
          </p:nvPr>
        </p:nvSpPr>
        <p:spPr>
          <a:xfrm>
            <a:off x="8032751" y="2626675"/>
            <a:ext cx="3463923" cy="3249734"/>
          </a:xfrm>
          <a:noFill/>
          <a:ln w="19050">
            <a:noFill/>
          </a:ln>
        </p:spPr>
        <p:txBody>
          <a:bodyPr lIns="0" tIns="0" rIns="540000" bIns="0">
            <a:normAutofit/>
          </a:bodyPr>
          <a:lstStyle>
            <a:lvl1pPr marL="0" indent="0">
              <a:buNone/>
              <a:defRPr lang="en-US" dirty="0" smtClean="0"/>
            </a:lvl1pPr>
            <a:lvl2pPr marL="311150" indent="-225425">
              <a:tabLst/>
              <a:defRPr lang="en-US" dirty="0" smtClean="0"/>
            </a:lvl2pPr>
            <a:lvl3pPr marL="720725" indent="-236538">
              <a:tabLst/>
              <a:defRPr lang="en-US" dirty="0" smtClean="0"/>
            </a:lvl3pPr>
            <a:lvl4pPr marL="1247775" indent="-225425">
              <a:tabLst/>
              <a:defRPr lang="en-US" dirty="0" smtClean="0"/>
            </a:lvl4pPr>
            <a:lvl5pPr marL="1785938" indent="-236538">
              <a:tabLst/>
              <a:defRPr lang="en-US" dirty="0" smtClean="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laceholder 3">
            <a:extLst>
              <a:ext uri="{FF2B5EF4-FFF2-40B4-BE49-F238E27FC236}">
                <a16:creationId xmlns:a16="http://schemas.microsoft.com/office/drawing/2014/main" id="{F706EC8C-9324-1748-96F0-D51C23C4E567}"/>
              </a:ext>
            </a:extLst>
          </p:cNvPr>
          <p:cNvSpPr>
            <a:spLocks noGrp="1"/>
          </p:cNvSpPr>
          <p:nvPr>
            <p:ph type="body" sz="quarter" idx="4" hasCustomPrompt="1"/>
          </p:nvPr>
        </p:nvSpPr>
        <p:spPr>
          <a:xfrm>
            <a:off x="8032751" y="1582737"/>
            <a:ext cx="3463921" cy="602443"/>
          </a:xfrm>
          <a:noFill/>
          <a:ln w="19050">
            <a:noFill/>
          </a:ln>
        </p:spPr>
        <p:txBody>
          <a:bodyPr lIns="0" tIns="0" rIns="540000" bIns="0" anchor="b">
            <a:normAutofit/>
          </a:bodyPr>
          <a:lstStyle>
            <a:lvl1pPr marL="0" indent="0" algn="l">
              <a:buNone/>
              <a:defRPr sz="1800" b="1">
                <a:solidFill>
                  <a:schemeClr val="accent2"/>
                </a:solidFill>
              </a:defRPr>
            </a:lvl1pPr>
          </a:lstStyle>
          <a:p>
            <a:pPr lvl="0"/>
            <a:r>
              <a:rPr lang="en-US" dirty="0"/>
              <a:t>Click to add topic</a:t>
            </a:r>
          </a:p>
        </p:txBody>
      </p:sp>
      <p:sp>
        <p:nvSpPr>
          <p:cNvPr id="16" name="Footer Placeholder 15">
            <a:extLst>
              <a:ext uri="{FF2B5EF4-FFF2-40B4-BE49-F238E27FC236}">
                <a16:creationId xmlns:a16="http://schemas.microsoft.com/office/drawing/2014/main" id="{A8DE63B6-E4ED-F54F-90E7-1224A518302E}"/>
              </a:ext>
            </a:extLst>
          </p:cNvPr>
          <p:cNvSpPr>
            <a:spLocks noGrp="1"/>
          </p:cNvSpPr>
          <p:nvPr>
            <p:ph type="ftr" sz="quarter" idx="10"/>
          </p:nvPr>
        </p:nvSpPr>
        <p:spPr/>
        <p:txBody>
          <a:bodyPr/>
          <a:lstStyle/>
          <a:p>
            <a:pPr algn="l"/>
            <a:endParaRPr lang="en-US" dirty="0"/>
          </a:p>
        </p:txBody>
      </p:sp>
      <p:sp>
        <p:nvSpPr>
          <p:cNvPr id="17" name="Slide Number Placeholder 16">
            <a:extLst>
              <a:ext uri="{FF2B5EF4-FFF2-40B4-BE49-F238E27FC236}">
                <a16:creationId xmlns:a16="http://schemas.microsoft.com/office/drawing/2014/main" id="{2C4A1171-274C-5443-B186-3E3633222E79}"/>
              </a:ext>
            </a:extLst>
          </p:cNvPr>
          <p:cNvSpPr>
            <a:spLocks noGrp="1"/>
          </p:cNvSpPr>
          <p:nvPr>
            <p:ph type="sldNum" sz="quarter" idx="11"/>
          </p:nvPr>
        </p:nvSpPr>
        <p:spPr/>
        <p:txBody>
          <a:bodyPr/>
          <a:lstStyle/>
          <a:p>
            <a:fld id="{9CC4C01C-10F0-BE40-8C25-99B2B118CB10}" type="slidenum">
              <a:rPr lang="en-US" smtClean="0"/>
              <a:pPr/>
              <a:t>‹#›</a:t>
            </a:fld>
            <a:endParaRPr lang="en-US" dirty="0"/>
          </a:p>
        </p:txBody>
      </p:sp>
      <p:cxnSp>
        <p:nvCxnSpPr>
          <p:cNvPr id="24" name="Straight Connector 23">
            <a:extLst>
              <a:ext uri="{FF2B5EF4-FFF2-40B4-BE49-F238E27FC236}">
                <a16:creationId xmlns:a16="http://schemas.microsoft.com/office/drawing/2014/main" id="{10856D7E-1123-1346-B433-A005CE956B41}"/>
              </a:ext>
            </a:extLst>
          </p:cNvPr>
          <p:cNvCxnSpPr>
            <a:cxnSpLocks/>
          </p:cNvCxnSpPr>
          <p:nvPr userDrawn="1"/>
        </p:nvCxnSpPr>
        <p:spPr>
          <a:xfrm>
            <a:off x="688976" y="2337580"/>
            <a:ext cx="288924" cy="0"/>
          </a:xfrm>
          <a:prstGeom prst="line">
            <a:avLst/>
          </a:prstGeom>
          <a:ln w="317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2203B92-E1F5-0A4D-89F8-8B882465E2FA}"/>
              </a:ext>
            </a:extLst>
          </p:cNvPr>
          <p:cNvCxnSpPr>
            <a:cxnSpLocks/>
          </p:cNvCxnSpPr>
          <p:nvPr userDrawn="1"/>
        </p:nvCxnSpPr>
        <p:spPr>
          <a:xfrm>
            <a:off x="4359646" y="2337580"/>
            <a:ext cx="288924" cy="0"/>
          </a:xfrm>
          <a:prstGeom prst="line">
            <a:avLst/>
          </a:prstGeom>
          <a:ln w="317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BF6A04D-74AF-F647-A011-77B12220305E}"/>
              </a:ext>
            </a:extLst>
          </p:cNvPr>
          <p:cNvCxnSpPr>
            <a:cxnSpLocks/>
          </p:cNvCxnSpPr>
          <p:nvPr userDrawn="1"/>
        </p:nvCxnSpPr>
        <p:spPr>
          <a:xfrm>
            <a:off x="8032751" y="2337580"/>
            <a:ext cx="288924" cy="0"/>
          </a:xfrm>
          <a:prstGeom prst="line">
            <a:avLst/>
          </a:prstGeom>
          <a:ln w="317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9820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ey Messag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09605D-F1A6-BD46-A173-60C4CDACF3B2}"/>
              </a:ext>
            </a:extLst>
          </p:cNvPr>
          <p:cNvSpPr/>
          <p:nvPr userDrawn="1"/>
        </p:nvSpPr>
        <p:spPr>
          <a:xfrm>
            <a:off x="0" y="0"/>
            <a:ext cx="88900" cy="1203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BFD48451-CABC-7049-A6B4-73418476FDC1}"/>
              </a:ext>
            </a:extLst>
          </p:cNvPr>
          <p:cNvSpPr>
            <a:spLocks noGrp="1"/>
          </p:cNvSpPr>
          <p:nvPr>
            <p:ph type="pic" sz="quarter" idx="3" hasCustomPrompt="1"/>
          </p:nvPr>
        </p:nvSpPr>
        <p:spPr>
          <a:xfrm>
            <a:off x="0" y="0"/>
            <a:ext cx="12192000" cy="6334125"/>
          </a:xfrm>
          <a:custGeom>
            <a:avLst/>
            <a:gdLst>
              <a:gd name="connsiteX0" fmla="*/ 88900 w 12192000"/>
              <a:gd name="connsiteY0" fmla="*/ 0 h 6334125"/>
              <a:gd name="connsiteX1" fmla="*/ 12192000 w 12192000"/>
              <a:gd name="connsiteY1" fmla="*/ 0 h 6334125"/>
              <a:gd name="connsiteX2" fmla="*/ 12192000 w 12192000"/>
              <a:gd name="connsiteY2" fmla="*/ 6334125 h 6334125"/>
              <a:gd name="connsiteX3" fmla="*/ 0 w 12192000"/>
              <a:gd name="connsiteY3" fmla="*/ 6334125 h 6334125"/>
              <a:gd name="connsiteX4" fmla="*/ 0 w 12192000"/>
              <a:gd name="connsiteY4" fmla="*/ 1203157 h 6334125"/>
              <a:gd name="connsiteX5" fmla="*/ 88900 w 12192000"/>
              <a:gd name="connsiteY5" fmla="*/ 1203157 h 633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334125">
                <a:moveTo>
                  <a:pt x="88900" y="0"/>
                </a:moveTo>
                <a:lnTo>
                  <a:pt x="12192000" y="0"/>
                </a:lnTo>
                <a:lnTo>
                  <a:pt x="12192000" y="6334125"/>
                </a:lnTo>
                <a:lnTo>
                  <a:pt x="0" y="6334125"/>
                </a:lnTo>
                <a:lnTo>
                  <a:pt x="0" y="1203157"/>
                </a:lnTo>
                <a:lnTo>
                  <a:pt x="88900" y="1203157"/>
                </a:lnTo>
                <a:close/>
              </a:path>
            </a:pathLst>
          </a:custGeom>
          <a:solidFill>
            <a:schemeClr val="accent1"/>
          </a:solidFill>
        </p:spPr>
        <p:txBody>
          <a:bodyPr wrap="square" lIns="90000" tIns="90000" bIns="90000" anchor="b">
            <a:noAutofit/>
          </a:bodyPr>
          <a:lstStyle>
            <a:lvl1pPr marL="0" indent="0">
              <a:buNone/>
              <a:defRPr sz="1200" i="1">
                <a:solidFill>
                  <a:schemeClr val="accent1">
                    <a:lumMod val="60000"/>
                    <a:lumOff val="40000"/>
                  </a:schemeClr>
                </a:solidFill>
              </a:defRPr>
            </a:lvl1pPr>
          </a:lstStyle>
          <a:p>
            <a:pPr lvl="0"/>
            <a:r>
              <a:rPr lang="en-US" dirty="0"/>
              <a:t>Optionally, add a photo background by dragging an image into this placeholder. Ensure the text is still legible over the chosen image.</a:t>
            </a:r>
          </a:p>
        </p:txBody>
      </p:sp>
      <p:sp>
        <p:nvSpPr>
          <p:cNvPr id="2" name="Slide Title">
            <a:extLst>
              <a:ext uri="{FF2B5EF4-FFF2-40B4-BE49-F238E27FC236}">
                <a16:creationId xmlns:a16="http://schemas.microsoft.com/office/drawing/2014/main" id="{41005DA8-3ECD-DA45-984E-04E34DA2D0D5}"/>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4" name="Placeholder 1">
            <a:extLst>
              <a:ext uri="{FF2B5EF4-FFF2-40B4-BE49-F238E27FC236}">
                <a16:creationId xmlns:a16="http://schemas.microsoft.com/office/drawing/2014/main" id="{1FACF452-012E-8A45-A4AF-F9DE34E05F32}"/>
              </a:ext>
            </a:extLst>
          </p:cNvPr>
          <p:cNvSpPr>
            <a:spLocks noGrp="1"/>
          </p:cNvSpPr>
          <p:nvPr>
            <p:ph type="body" sz="quarter" idx="2" hasCustomPrompt="1"/>
          </p:nvPr>
        </p:nvSpPr>
        <p:spPr>
          <a:xfrm>
            <a:off x="2525713" y="1592263"/>
            <a:ext cx="7129461" cy="3678237"/>
          </a:xfrm>
        </p:spPr>
        <p:txBody>
          <a:bodyPr anchor="ctr">
            <a:normAutofit/>
          </a:bodyPr>
          <a:lstStyle>
            <a:lvl1pPr marL="0" indent="0" algn="ctr">
              <a:spcBef>
                <a:spcPts val="1000"/>
              </a:spcBef>
              <a:buNone/>
              <a:defRPr sz="4800">
                <a:solidFill>
                  <a:schemeClr val="bg1"/>
                </a:solidFill>
              </a:defRPr>
            </a:lvl1pPr>
          </a:lstStyle>
          <a:p>
            <a:pPr lvl="0"/>
            <a:r>
              <a:rPr lang="en-US" dirty="0"/>
              <a:t>Click to add </a:t>
            </a:r>
            <a:br>
              <a:rPr lang="en-US" dirty="0"/>
            </a:br>
            <a:r>
              <a:rPr lang="en-US" dirty="0"/>
              <a:t>key message statement</a:t>
            </a:r>
          </a:p>
        </p:txBody>
      </p:sp>
      <p:sp>
        <p:nvSpPr>
          <p:cNvPr id="16" name="Footer Placeholder 15">
            <a:extLst>
              <a:ext uri="{FF2B5EF4-FFF2-40B4-BE49-F238E27FC236}">
                <a16:creationId xmlns:a16="http://schemas.microsoft.com/office/drawing/2014/main" id="{E1466314-C7AD-254C-B442-039906C5DBD5}"/>
              </a:ext>
            </a:extLst>
          </p:cNvPr>
          <p:cNvSpPr>
            <a:spLocks noGrp="1"/>
          </p:cNvSpPr>
          <p:nvPr>
            <p:ph type="ftr" sz="quarter" idx="10"/>
          </p:nvPr>
        </p:nvSpPr>
        <p:spPr/>
        <p:txBody>
          <a:bodyPr/>
          <a:lstStyle/>
          <a:p>
            <a:pPr algn="l"/>
            <a:endParaRPr lang="en-US" dirty="0"/>
          </a:p>
        </p:txBody>
      </p:sp>
      <p:sp>
        <p:nvSpPr>
          <p:cNvPr id="17" name="Slide Number Placeholder 16">
            <a:extLst>
              <a:ext uri="{FF2B5EF4-FFF2-40B4-BE49-F238E27FC236}">
                <a16:creationId xmlns:a16="http://schemas.microsoft.com/office/drawing/2014/main" id="{CF5DE626-3552-2C43-ABE1-9D38AFD26837}"/>
              </a:ext>
            </a:extLst>
          </p:cNvPr>
          <p:cNvSpPr>
            <a:spLocks noGrp="1"/>
          </p:cNvSpPr>
          <p:nvPr>
            <p:ph type="sldNum" sz="quarter" idx="11"/>
          </p:nvPr>
        </p:nvSpPr>
        <p:spPr/>
        <p:txBody>
          <a:bodyPr/>
          <a:lstStyle/>
          <a:p>
            <a:fld id="{9CC4C01C-10F0-BE40-8C25-99B2B118CB10}" type="slidenum">
              <a:rPr lang="en-US" smtClean="0"/>
              <a:pPr/>
              <a:t>‹#›</a:t>
            </a:fld>
            <a:endParaRPr lang="en-US" dirty="0"/>
          </a:p>
        </p:txBody>
      </p:sp>
    </p:spTree>
    <p:extLst>
      <p:ext uri="{BB962C8B-B14F-4D97-AF65-F5344CB8AC3E}">
        <p14:creationId xmlns:p14="http://schemas.microsoft.com/office/powerpoint/2010/main" val="5529577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 Graphic/Text">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41005DA8-3ECD-DA45-984E-04E34DA2D0D5}"/>
              </a:ext>
            </a:extLst>
          </p:cNvPr>
          <p:cNvSpPr>
            <a:spLocks noGrp="1"/>
          </p:cNvSpPr>
          <p:nvPr>
            <p:ph type="title"/>
          </p:nvPr>
        </p:nvSpPr>
        <p:spPr/>
        <p:txBody>
          <a:bodyPr/>
          <a:lstStyle/>
          <a:p>
            <a:endParaRPr lang="en-US" dirty="0"/>
          </a:p>
        </p:txBody>
      </p:sp>
      <p:sp>
        <p:nvSpPr>
          <p:cNvPr id="4" name="Placeholder 1">
            <a:extLst>
              <a:ext uri="{FF2B5EF4-FFF2-40B4-BE49-F238E27FC236}">
                <a16:creationId xmlns:a16="http://schemas.microsoft.com/office/drawing/2014/main" id="{1FACF452-012E-8A45-A4AF-F9DE34E05F32}"/>
              </a:ext>
            </a:extLst>
          </p:cNvPr>
          <p:cNvSpPr>
            <a:spLocks noGrp="1"/>
          </p:cNvSpPr>
          <p:nvPr>
            <p:ph type="body" sz="quarter" idx="2" hasCustomPrompt="1"/>
          </p:nvPr>
        </p:nvSpPr>
        <p:spPr>
          <a:xfrm>
            <a:off x="701952" y="4353759"/>
            <a:ext cx="3448171" cy="249299"/>
          </a:xfrm>
        </p:spPr>
        <p:txBody>
          <a:bodyPr wrap="square" lIns="180000" tIns="0" rIns="180000" anchor="t">
            <a:spAutoFit/>
          </a:bodyPr>
          <a:lstStyle>
            <a:lvl1pPr marL="0" indent="0" algn="ctr">
              <a:buNone/>
              <a:defRPr sz="1800" b="1">
                <a:solidFill>
                  <a:schemeClr val="accent2"/>
                </a:solidFill>
              </a:defRPr>
            </a:lvl1pPr>
          </a:lstStyle>
          <a:p>
            <a:pPr lvl="0"/>
            <a:r>
              <a:rPr lang="en-US" dirty="0"/>
              <a:t>Click to add topic</a:t>
            </a:r>
          </a:p>
        </p:txBody>
      </p:sp>
      <p:sp>
        <p:nvSpPr>
          <p:cNvPr id="5" name="Placeholder 2">
            <a:extLst>
              <a:ext uri="{FF2B5EF4-FFF2-40B4-BE49-F238E27FC236}">
                <a16:creationId xmlns:a16="http://schemas.microsoft.com/office/drawing/2014/main" id="{4E0BEF11-5F93-7E4D-8406-F7B4B784D4C9}"/>
              </a:ext>
            </a:extLst>
          </p:cNvPr>
          <p:cNvSpPr>
            <a:spLocks noGrp="1"/>
          </p:cNvSpPr>
          <p:nvPr>
            <p:ph type="pic" sz="quarter" idx="3" hasCustomPrompt="1"/>
          </p:nvPr>
        </p:nvSpPr>
        <p:spPr>
          <a:xfrm>
            <a:off x="695324" y="1592262"/>
            <a:ext cx="3457576" cy="2600597"/>
          </a:xfrm>
        </p:spPr>
        <p:txBody>
          <a:bodyPr lIns="90000" tIns="90000" rIns="90000" bIns="90000"/>
          <a:lstStyle>
            <a:lvl1pPr marL="0" marR="0" indent="0" algn="l" defTabSz="914400" rtl="0" eaLnBrk="1" fontAlgn="auto" latinLnBrk="0" hangingPunct="1">
              <a:lnSpc>
                <a:spcPct val="90000"/>
              </a:lnSpc>
              <a:spcBef>
                <a:spcPts val="2800"/>
              </a:spcBef>
              <a:spcAft>
                <a:spcPts val="0"/>
              </a:spcAft>
              <a:buClrTx/>
              <a:buSzPct val="110000"/>
              <a:buFont typeface="Arial" panose="020B0604020202020204" pitchFamily="34" charset="0"/>
              <a:buNone/>
              <a:tabLst/>
              <a:defRPr sz="1200" i="1"/>
            </a:lvl1pPr>
          </a:lstStyle>
          <a:p>
            <a:pPr lvl="0"/>
            <a:r>
              <a:rPr lang="en-US" dirty="0"/>
              <a:t>Paste a graphic from the library into this placeholder or click the icon to add a picture</a:t>
            </a:r>
          </a:p>
        </p:txBody>
      </p:sp>
      <p:sp>
        <p:nvSpPr>
          <p:cNvPr id="6" name="Placeholder 3">
            <a:extLst>
              <a:ext uri="{FF2B5EF4-FFF2-40B4-BE49-F238E27FC236}">
                <a16:creationId xmlns:a16="http://schemas.microsoft.com/office/drawing/2014/main" id="{F706EC8C-9324-1748-96F0-D51C23C4E567}"/>
              </a:ext>
            </a:extLst>
          </p:cNvPr>
          <p:cNvSpPr>
            <a:spLocks noGrp="1"/>
          </p:cNvSpPr>
          <p:nvPr>
            <p:ph type="body" sz="quarter" idx="4" hasCustomPrompt="1"/>
          </p:nvPr>
        </p:nvSpPr>
        <p:spPr>
          <a:xfrm>
            <a:off x="4360862" y="4353759"/>
            <a:ext cx="3456725" cy="249299"/>
          </a:xfrm>
        </p:spPr>
        <p:txBody>
          <a:bodyPr wrap="square" lIns="180000" tIns="0" rIns="180000" anchor="t">
            <a:spAutoFit/>
          </a:bodyPr>
          <a:lstStyle>
            <a:lvl1pPr marL="0" indent="0" algn="ctr">
              <a:buNone/>
              <a:defRPr sz="1800" b="1">
                <a:solidFill>
                  <a:schemeClr val="accent2"/>
                </a:solidFill>
              </a:defRPr>
            </a:lvl1pPr>
          </a:lstStyle>
          <a:p>
            <a:pPr lvl="0"/>
            <a:r>
              <a:rPr lang="en-US" dirty="0"/>
              <a:t>Click to add topic</a:t>
            </a:r>
          </a:p>
        </p:txBody>
      </p:sp>
      <p:sp>
        <p:nvSpPr>
          <p:cNvPr id="7" name="Placeholder 4">
            <a:extLst>
              <a:ext uri="{FF2B5EF4-FFF2-40B4-BE49-F238E27FC236}">
                <a16:creationId xmlns:a16="http://schemas.microsoft.com/office/drawing/2014/main" id="{7B387941-94AB-484A-B7EA-62C057F65554}"/>
              </a:ext>
            </a:extLst>
          </p:cNvPr>
          <p:cNvSpPr>
            <a:spLocks noGrp="1"/>
          </p:cNvSpPr>
          <p:nvPr>
            <p:ph type="pic" sz="quarter" idx="5" hasCustomPrompt="1"/>
          </p:nvPr>
        </p:nvSpPr>
        <p:spPr>
          <a:xfrm>
            <a:off x="4360862" y="1592262"/>
            <a:ext cx="3456725" cy="2600597"/>
          </a:xfrm>
        </p:spPr>
        <p:txBody>
          <a:bodyPr lIns="90000" tIns="90000" rIns="90000" bIns="90000">
            <a:normAutofit/>
          </a:bodyPr>
          <a:lstStyle>
            <a:lvl1pPr marL="0" indent="0">
              <a:buNone/>
              <a:defRPr sz="1200" i="1"/>
            </a:lvl1pPr>
          </a:lstStyle>
          <a:p>
            <a:pPr lvl="0"/>
            <a:r>
              <a:rPr lang="en-US" dirty="0"/>
              <a:t>Paste a graphic from the library into this placeholder or click the icon to add a picture</a:t>
            </a:r>
          </a:p>
        </p:txBody>
      </p:sp>
      <p:sp>
        <p:nvSpPr>
          <p:cNvPr id="8" name="Placeholder 5">
            <a:extLst>
              <a:ext uri="{FF2B5EF4-FFF2-40B4-BE49-F238E27FC236}">
                <a16:creationId xmlns:a16="http://schemas.microsoft.com/office/drawing/2014/main" id="{22446B71-692F-B246-A851-A58E881E264C}"/>
              </a:ext>
            </a:extLst>
          </p:cNvPr>
          <p:cNvSpPr>
            <a:spLocks noGrp="1"/>
          </p:cNvSpPr>
          <p:nvPr>
            <p:ph type="body" sz="quarter" idx="6" hasCustomPrompt="1"/>
          </p:nvPr>
        </p:nvSpPr>
        <p:spPr>
          <a:xfrm>
            <a:off x="8032751" y="4353759"/>
            <a:ext cx="3448168" cy="249299"/>
          </a:xfrm>
        </p:spPr>
        <p:txBody>
          <a:bodyPr wrap="square" lIns="180000" tIns="0" rIns="180000" anchor="t">
            <a:spAutoFit/>
          </a:bodyPr>
          <a:lstStyle>
            <a:lvl1pPr marL="0" indent="0" algn="ctr">
              <a:buNone/>
              <a:defRPr sz="1800" b="1">
                <a:solidFill>
                  <a:schemeClr val="accent2"/>
                </a:solidFill>
              </a:defRPr>
            </a:lvl1pPr>
          </a:lstStyle>
          <a:p>
            <a:pPr lvl="0"/>
            <a:r>
              <a:rPr lang="en-US" dirty="0"/>
              <a:t>Click to add topic</a:t>
            </a:r>
          </a:p>
        </p:txBody>
      </p:sp>
      <p:sp>
        <p:nvSpPr>
          <p:cNvPr id="9" name="Placeholder 6">
            <a:extLst>
              <a:ext uri="{FF2B5EF4-FFF2-40B4-BE49-F238E27FC236}">
                <a16:creationId xmlns:a16="http://schemas.microsoft.com/office/drawing/2014/main" id="{A62C8844-8305-ED44-B536-FB54DB22036D}"/>
              </a:ext>
            </a:extLst>
          </p:cNvPr>
          <p:cNvSpPr>
            <a:spLocks noGrp="1"/>
          </p:cNvSpPr>
          <p:nvPr>
            <p:ph type="pic" sz="quarter" idx="7" hasCustomPrompt="1"/>
          </p:nvPr>
        </p:nvSpPr>
        <p:spPr>
          <a:xfrm>
            <a:off x="8032750" y="1592262"/>
            <a:ext cx="3448169" cy="2600597"/>
          </a:xfrm>
        </p:spPr>
        <p:txBody>
          <a:bodyPr lIns="90000" tIns="90000" rIns="90000" bIns="90000">
            <a:normAutofit/>
          </a:bodyPr>
          <a:lstStyle>
            <a:lvl1pPr marL="0" indent="0">
              <a:buNone/>
              <a:defRPr sz="1200" i="1"/>
            </a:lvl1pPr>
          </a:lstStyle>
          <a:p>
            <a:pPr lvl="0"/>
            <a:r>
              <a:rPr lang="en-US" dirty="0"/>
              <a:t>Paste a graphic from the library into this placeholder or click the icon to add a picture</a:t>
            </a:r>
          </a:p>
        </p:txBody>
      </p:sp>
      <p:sp>
        <p:nvSpPr>
          <p:cNvPr id="15" name="Footer Placeholder 14">
            <a:extLst>
              <a:ext uri="{FF2B5EF4-FFF2-40B4-BE49-F238E27FC236}">
                <a16:creationId xmlns:a16="http://schemas.microsoft.com/office/drawing/2014/main" id="{F2C39DD6-6D21-484C-99ED-A9D788C9A070}"/>
              </a:ext>
            </a:extLst>
          </p:cNvPr>
          <p:cNvSpPr>
            <a:spLocks noGrp="1"/>
          </p:cNvSpPr>
          <p:nvPr>
            <p:ph type="ftr" sz="quarter" idx="10"/>
          </p:nvPr>
        </p:nvSpPr>
        <p:spPr/>
        <p:txBody>
          <a:bodyPr/>
          <a:lstStyle/>
          <a:p>
            <a:pPr algn="l"/>
            <a:endParaRPr lang="en-US" dirty="0"/>
          </a:p>
        </p:txBody>
      </p:sp>
      <p:sp>
        <p:nvSpPr>
          <p:cNvPr id="16" name="Slide Number Placeholder 15">
            <a:extLst>
              <a:ext uri="{FF2B5EF4-FFF2-40B4-BE49-F238E27FC236}">
                <a16:creationId xmlns:a16="http://schemas.microsoft.com/office/drawing/2014/main" id="{3D5F1DB6-3BE9-1649-AE17-929004CF8B4E}"/>
              </a:ext>
            </a:extLst>
          </p:cNvPr>
          <p:cNvSpPr>
            <a:spLocks noGrp="1"/>
          </p:cNvSpPr>
          <p:nvPr>
            <p:ph type="sldNum" sz="quarter" idx="11"/>
          </p:nvPr>
        </p:nvSpPr>
        <p:spPr/>
        <p:txBody>
          <a:bodyPr/>
          <a:lstStyle/>
          <a:p>
            <a:fld id="{9CC4C01C-10F0-BE40-8C25-99B2B118CB10}" type="slidenum">
              <a:rPr lang="en-US" smtClean="0"/>
              <a:pPr/>
              <a:t>‹#›</a:t>
            </a:fld>
            <a:endParaRPr lang="en-US" dirty="0"/>
          </a:p>
        </p:txBody>
      </p:sp>
      <p:sp>
        <p:nvSpPr>
          <p:cNvPr id="19" name="Placeholder 1">
            <a:extLst>
              <a:ext uri="{FF2B5EF4-FFF2-40B4-BE49-F238E27FC236}">
                <a16:creationId xmlns:a16="http://schemas.microsoft.com/office/drawing/2014/main" id="{461C3441-0F7C-254D-A316-32D7CB503900}"/>
              </a:ext>
            </a:extLst>
          </p:cNvPr>
          <p:cNvSpPr>
            <a:spLocks noGrp="1"/>
          </p:cNvSpPr>
          <p:nvPr>
            <p:ph type="body" sz="quarter" idx="12" hasCustomPrompt="1"/>
          </p:nvPr>
        </p:nvSpPr>
        <p:spPr>
          <a:xfrm>
            <a:off x="701952" y="4750420"/>
            <a:ext cx="3448171" cy="1126505"/>
          </a:xfrm>
        </p:spPr>
        <p:txBody>
          <a:bodyPr lIns="180000" rIns="180000">
            <a:normAutofit/>
          </a:bodyPr>
          <a:lstStyle>
            <a:lvl1pPr marL="0" indent="0" algn="ctr">
              <a:buNone/>
              <a:defRPr lang="en-US" sz="2000" dirty="0"/>
            </a:lvl1pPr>
          </a:lstStyle>
          <a:p>
            <a:pPr lvl="0"/>
            <a:r>
              <a:rPr lang="en-US" dirty="0"/>
              <a:t>Click to add text</a:t>
            </a:r>
          </a:p>
        </p:txBody>
      </p:sp>
      <p:sp>
        <p:nvSpPr>
          <p:cNvPr id="20" name="Placeholder 3">
            <a:extLst>
              <a:ext uri="{FF2B5EF4-FFF2-40B4-BE49-F238E27FC236}">
                <a16:creationId xmlns:a16="http://schemas.microsoft.com/office/drawing/2014/main" id="{B4E6D169-2BFB-B746-9B17-6F884DC869DF}"/>
              </a:ext>
            </a:extLst>
          </p:cNvPr>
          <p:cNvSpPr>
            <a:spLocks noGrp="1"/>
          </p:cNvSpPr>
          <p:nvPr>
            <p:ph type="body" sz="quarter" idx="13" hasCustomPrompt="1"/>
          </p:nvPr>
        </p:nvSpPr>
        <p:spPr>
          <a:xfrm>
            <a:off x="4360862" y="4750420"/>
            <a:ext cx="3456725" cy="1126505"/>
          </a:xfrm>
        </p:spPr>
        <p:txBody>
          <a:bodyPr lIns="180000" rIns="180000">
            <a:normAutofit/>
          </a:bodyPr>
          <a:lstStyle>
            <a:lvl1pPr marL="0" indent="0" algn="ctr">
              <a:buNone/>
              <a:defRPr lang="en-US" sz="2000" dirty="0"/>
            </a:lvl1pPr>
          </a:lstStyle>
          <a:p>
            <a:pPr lvl="0"/>
            <a:r>
              <a:rPr lang="en-US" dirty="0"/>
              <a:t>Click to add text</a:t>
            </a:r>
          </a:p>
        </p:txBody>
      </p:sp>
      <p:sp>
        <p:nvSpPr>
          <p:cNvPr id="21" name="Placeholder 5">
            <a:extLst>
              <a:ext uri="{FF2B5EF4-FFF2-40B4-BE49-F238E27FC236}">
                <a16:creationId xmlns:a16="http://schemas.microsoft.com/office/drawing/2014/main" id="{4E2CE56F-F392-7840-935A-652065C3FEC9}"/>
              </a:ext>
            </a:extLst>
          </p:cNvPr>
          <p:cNvSpPr>
            <a:spLocks noGrp="1"/>
          </p:cNvSpPr>
          <p:nvPr>
            <p:ph type="body" sz="quarter" idx="14" hasCustomPrompt="1"/>
          </p:nvPr>
        </p:nvSpPr>
        <p:spPr>
          <a:xfrm>
            <a:off x="8032751" y="4750420"/>
            <a:ext cx="3448168" cy="1126505"/>
          </a:xfrm>
        </p:spPr>
        <p:txBody>
          <a:bodyPr lIns="180000" rIns="180000">
            <a:normAutofit/>
          </a:bodyPr>
          <a:lstStyle>
            <a:lvl1pPr marL="0" indent="0" algn="ctr">
              <a:buNone/>
              <a:defRPr lang="en-US" sz="2000" dirty="0"/>
            </a:lvl1pPr>
          </a:lstStyle>
          <a:p>
            <a:pPr lvl="0"/>
            <a:r>
              <a:rPr lang="en-US" dirty="0"/>
              <a:t>Click to add text</a:t>
            </a:r>
          </a:p>
        </p:txBody>
      </p:sp>
    </p:spTree>
    <p:extLst>
      <p:ext uri="{BB962C8B-B14F-4D97-AF65-F5344CB8AC3E}">
        <p14:creationId xmlns:p14="http://schemas.microsoft.com/office/powerpoint/2010/main" val="30122915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 Graphic/Text">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41005DA8-3ECD-DA45-984E-04E34DA2D0D5}"/>
              </a:ext>
            </a:extLst>
          </p:cNvPr>
          <p:cNvSpPr>
            <a:spLocks noGrp="1"/>
          </p:cNvSpPr>
          <p:nvPr>
            <p:ph type="title"/>
          </p:nvPr>
        </p:nvSpPr>
        <p:spPr/>
        <p:txBody>
          <a:bodyPr/>
          <a:lstStyle/>
          <a:p>
            <a:endParaRPr lang="en-US" dirty="0"/>
          </a:p>
        </p:txBody>
      </p:sp>
      <p:sp>
        <p:nvSpPr>
          <p:cNvPr id="4" name="Placeholder 1">
            <a:extLst>
              <a:ext uri="{FF2B5EF4-FFF2-40B4-BE49-F238E27FC236}">
                <a16:creationId xmlns:a16="http://schemas.microsoft.com/office/drawing/2014/main" id="{1FACF452-012E-8A45-A4AF-F9DE34E05F32}"/>
              </a:ext>
            </a:extLst>
          </p:cNvPr>
          <p:cNvSpPr>
            <a:spLocks noGrp="1"/>
          </p:cNvSpPr>
          <p:nvPr>
            <p:ph type="body" sz="quarter" idx="2" hasCustomPrompt="1"/>
          </p:nvPr>
        </p:nvSpPr>
        <p:spPr>
          <a:xfrm>
            <a:off x="701953" y="4353759"/>
            <a:ext cx="2531508" cy="249299"/>
          </a:xfrm>
        </p:spPr>
        <p:txBody>
          <a:bodyPr lIns="180000" tIns="0" rIns="180000" anchor="t">
            <a:spAutoFit/>
          </a:bodyPr>
          <a:lstStyle>
            <a:lvl1pPr marL="0" indent="0" algn="ctr">
              <a:buNone/>
              <a:defRPr sz="1800" b="1">
                <a:solidFill>
                  <a:schemeClr val="accent2"/>
                </a:solidFill>
              </a:defRPr>
            </a:lvl1pPr>
          </a:lstStyle>
          <a:p>
            <a:pPr lvl="0"/>
            <a:r>
              <a:rPr lang="en-US" dirty="0"/>
              <a:t>Click to add topic</a:t>
            </a:r>
          </a:p>
        </p:txBody>
      </p:sp>
      <p:sp>
        <p:nvSpPr>
          <p:cNvPr id="5" name="Placeholder 2">
            <a:extLst>
              <a:ext uri="{FF2B5EF4-FFF2-40B4-BE49-F238E27FC236}">
                <a16:creationId xmlns:a16="http://schemas.microsoft.com/office/drawing/2014/main" id="{4E0BEF11-5F93-7E4D-8406-F7B4B784D4C9}"/>
              </a:ext>
            </a:extLst>
          </p:cNvPr>
          <p:cNvSpPr>
            <a:spLocks noGrp="1"/>
          </p:cNvSpPr>
          <p:nvPr>
            <p:ph type="pic" sz="quarter" idx="3" hasCustomPrompt="1"/>
          </p:nvPr>
        </p:nvSpPr>
        <p:spPr>
          <a:xfrm>
            <a:off x="695324" y="1592262"/>
            <a:ext cx="2538413" cy="2600597"/>
          </a:xfrm>
        </p:spPr>
        <p:txBody>
          <a:bodyPr lIns="90000" tIns="90000" rIns="90000" bIns="90000">
            <a:normAutofit/>
          </a:bodyPr>
          <a:lstStyle>
            <a:lvl1pPr marL="0" indent="0">
              <a:buNone/>
              <a:defRPr sz="1200" i="1"/>
            </a:lvl1pPr>
          </a:lstStyle>
          <a:p>
            <a:pPr lvl="0"/>
            <a:r>
              <a:rPr lang="en-US" dirty="0"/>
              <a:t>Paste a graphic from the library into this placeholder or click the icon to add a picture</a:t>
            </a:r>
          </a:p>
        </p:txBody>
      </p:sp>
      <p:sp>
        <p:nvSpPr>
          <p:cNvPr id="6" name="Placeholder 3">
            <a:extLst>
              <a:ext uri="{FF2B5EF4-FFF2-40B4-BE49-F238E27FC236}">
                <a16:creationId xmlns:a16="http://schemas.microsoft.com/office/drawing/2014/main" id="{F706EC8C-9324-1748-96F0-D51C23C4E567}"/>
              </a:ext>
            </a:extLst>
          </p:cNvPr>
          <p:cNvSpPr>
            <a:spLocks noGrp="1"/>
          </p:cNvSpPr>
          <p:nvPr>
            <p:ph type="body" sz="quarter" idx="4" hasCustomPrompt="1"/>
          </p:nvPr>
        </p:nvSpPr>
        <p:spPr>
          <a:xfrm>
            <a:off x="3450262" y="4353759"/>
            <a:ext cx="2537788" cy="249299"/>
          </a:xfrm>
        </p:spPr>
        <p:txBody>
          <a:bodyPr lIns="180000" tIns="0" rIns="180000" anchor="t">
            <a:spAutoFit/>
          </a:bodyPr>
          <a:lstStyle>
            <a:lvl1pPr marL="0" indent="0" algn="ctr">
              <a:buNone/>
              <a:defRPr sz="1800" b="1">
                <a:solidFill>
                  <a:schemeClr val="accent2"/>
                </a:solidFill>
              </a:defRPr>
            </a:lvl1pPr>
          </a:lstStyle>
          <a:p>
            <a:pPr lvl="0"/>
            <a:r>
              <a:rPr lang="en-US" dirty="0"/>
              <a:t>Click to add topic</a:t>
            </a:r>
          </a:p>
        </p:txBody>
      </p:sp>
      <p:sp>
        <p:nvSpPr>
          <p:cNvPr id="7" name="Placeholder 4">
            <a:extLst>
              <a:ext uri="{FF2B5EF4-FFF2-40B4-BE49-F238E27FC236}">
                <a16:creationId xmlns:a16="http://schemas.microsoft.com/office/drawing/2014/main" id="{7B387941-94AB-484A-B7EA-62C057F65554}"/>
              </a:ext>
            </a:extLst>
          </p:cNvPr>
          <p:cNvSpPr>
            <a:spLocks noGrp="1"/>
          </p:cNvSpPr>
          <p:nvPr>
            <p:ph type="pic" sz="quarter" idx="5" hasCustomPrompt="1"/>
          </p:nvPr>
        </p:nvSpPr>
        <p:spPr>
          <a:xfrm>
            <a:off x="3450262" y="1592262"/>
            <a:ext cx="2537788" cy="2600597"/>
          </a:xfrm>
        </p:spPr>
        <p:txBody>
          <a:bodyPr lIns="90000" tIns="90000" rIns="90000" bIns="90000">
            <a:normAutofit/>
          </a:bodyPr>
          <a:lstStyle>
            <a:lvl1pPr marL="0" indent="0">
              <a:buNone/>
              <a:defRPr sz="1200" i="1"/>
            </a:lvl1pPr>
          </a:lstStyle>
          <a:p>
            <a:pPr lvl="0"/>
            <a:r>
              <a:rPr lang="en-US" dirty="0"/>
              <a:t>Paste a graphic from the library into this placeholder or click the icon to add a picture</a:t>
            </a:r>
          </a:p>
        </p:txBody>
      </p:sp>
      <p:sp>
        <p:nvSpPr>
          <p:cNvPr id="8" name="Placeholder 5">
            <a:extLst>
              <a:ext uri="{FF2B5EF4-FFF2-40B4-BE49-F238E27FC236}">
                <a16:creationId xmlns:a16="http://schemas.microsoft.com/office/drawing/2014/main" id="{22446B71-692F-B246-A851-A58E881E264C}"/>
              </a:ext>
            </a:extLst>
          </p:cNvPr>
          <p:cNvSpPr>
            <a:spLocks noGrp="1"/>
          </p:cNvSpPr>
          <p:nvPr>
            <p:ph type="body" sz="quarter" idx="6" hasCustomPrompt="1"/>
          </p:nvPr>
        </p:nvSpPr>
        <p:spPr>
          <a:xfrm>
            <a:off x="6203953" y="4353759"/>
            <a:ext cx="2531506" cy="249299"/>
          </a:xfrm>
        </p:spPr>
        <p:txBody>
          <a:bodyPr lIns="180000" tIns="0" rIns="180000" anchor="t">
            <a:spAutoFit/>
          </a:bodyPr>
          <a:lstStyle>
            <a:lvl1pPr marL="0" indent="0" algn="ctr">
              <a:buNone/>
              <a:defRPr sz="1800" b="1">
                <a:solidFill>
                  <a:schemeClr val="accent2"/>
                </a:solidFill>
              </a:defRPr>
            </a:lvl1pPr>
          </a:lstStyle>
          <a:p>
            <a:pPr lvl="0"/>
            <a:r>
              <a:rPr lang="en-US" dirty="0"/>
              <a:t>Click to add topic</a:t>
            </a:r>
          </a:p>
        </p:txBody>
      </p:sp>
      <p:sp>
        <p:nvSpPr>
          <p:cNvPr id="9" name="Placeholder 6">
            <a:extLst>
              <a:ext uri="{FF2B5EF4-FFF2-40B4-BE49-F238E27FC236}">
                <a16:creationId xmlns:a16="http://schemas.microsoft.com/office/drawing/2014/main" id="{A62C8844-8305-ED44-B536-FB54DB22036D}"/>
              </a:ext>
            </a:extLst>
          </p:cNvPr>
          <p:cNvSpPr>
            <a:spLocks noGrp="1"/>
          </p:cNvSpPr>
          <p:nvPr>
            <p:ph type="pic" sz="quarter" idx="7" hasCustomPrompt="1"/>
          </p:nvPr>
        </p:nvSpPr>
        <p:spPr>
          <a:xfrm>
            <a:off x="6203952" y="1592262"/>
            <a:ext cx="2531507" cy="2600597"/>
          </a:xfrm>
        </p:spPr>
        <p:txBody>
          <a:bodyPr lIns="90000" tIns="90000" rIns="90000" bIns="90000">
            <a:normAutofit/>
          </a:bodyPr>
          <a:lstStyle>
            <a:lvl1pPr marL="0" indent="0">
              <a:buNone/>
              <a:defRPr sz="1200" i="1"/>
            </a:lvl1pPr>
          </a:lstStyle>
          <a:p>
            <a:pPr lvl="0"/>
            <a:r>
              <a:rPr lang="en-US" dirty="0"/>
              <a:t>Paste a graphic from the library into this placeholder or click the icon to add a picture</a:t>
            </a:r>
          </a:p>
        </p:txBody>
      </p:sp>
      <p:sp>
        <p:nvSpPr>
          <p:cNvPr id="10" name="Placeholder 7">
            <a:extLst>
              <a:ext uri="{FF2B5EF4-FFF2-40B4-BE49-F238E27FC236}">
                <a16:creationId xmlns:a16="http://schemas.microsoft.com/office/drawing/2014/main" id="{3EC5B326-26B5-CD4A-9BA2-4476F5ECEF45}"/>
              </a:ext>
            </a:extLst>
          </p:cNvPr>
          <p:cNvSpPr>
            <a:spLocks noGrp="1"/>
          </p:cNvSpPr>
          <p:nvPr>
            <p:ph type="body" sz="quarter" idx="8" hasCustomPrompt="1"/>
          </p:nvPr>
        </p:nvSpPr>
        <p:spPr>
          <a:xfrm>
            <a:off x="8952259" y="4353759"/>
            <a:ext cx="2544415" cy="249299"/>
          </a:xfrm>
        </p:spPr>
        <p:txBody>
          <a:bodyPr lIns="180000" tIns="0" rIns="180000" anchor="t">
            <a:spAutoFit/>
          </a:bodyPr>
          <a:lstStyle>
            <a:lvl1pPr marL="0" indent="0" algn="ctr">
              <a:buNone/>
              <a:defRPr sz="1800" b="1">
                <a:solidFill>
                  <a:schemeClr val="accent2"/>
                </a:solidFill>
              </a:defRPr>
            </a:lvl1pPr>
          </a:lstStyle>
          <a:p>
            <a:pPr lvl="0"/>
            <a:r>
              <a:rPr lang="en-US" dirty="0"/>
              <a:t>Click to add topic</a:t>
            </a:r>
          </a:p>
        </p:txBody>
      </p:sp>
      <p:sp>
        <p:nvSpPr>
          <p:cNvPr id="11" name="Placeholder 8">
            <a:extLst>
              <a:ext uri="{FF2B5EF4-FFF2-40B4-BE49-F238E27FC236}">
                <a16:creationId xmlns:a16="http://schemas.microsoft.com/office/drawing/2014/main" id="{FFFEFE57-61D6-FD45-85E4-4FCEA07463B1}"/>
              </a:ext>
            </a:extLst>
          </p:cNvPr>
          <p:cNvSpPr>
            <a:spLocks noGrp="1"/>
          </p:cNvSpPr>
          <p:nvPr>
            <p:ph type="pic" sz="quarter" idx="9" hasCustomPrompt="1"/>
          </p:nvPr>
        </p:nvSpPr>
        <p:spPr>
          <a:xfrm>
            <a:off x="8952259" y="1592262"/>
            <a:ext cx="2544415" cy="2600597"/>
          </a:xfrm>
        </p:spPr>
        <p:txBody>
          <a:bodyPr lIns="90000" tIns="90000" rIns="90000" bIns="90000">
            <a:normAutofit/>
          </a:bodyPr>
          <a:lstStyle>
            <a:lvl1pPr marL="0" indent="0">
              <a:buNone/>
              <a:defRPr sz="1200" i="1"/>
            </a:lvl1pPr>
          </a:lstStyle>
          <a:p>
            <a:pPr lvl="0"/>
            <a:r>
              <a:rPr lang="en-US" dirty="0"/>
              <a:t>Paste a graphic from the library into this placeholder or click the icon to add a picture</a:t>
            </a:r>
          </a:p>
        </p:txBody>
      </p:sp>
      <p:sp>
        <p:nvSpPr>
          <p:cNvPr id="15" name="Footer Placeholder 14">
            <a:extLst>
              <a:ext uri="{FF2B5EF4-FFF2-40B4-BE49-F238E27FC236}">
                <a16:creationId xmlns:a16="http://schemas.microsoft.com/office/drawing/2014/main" id="{F2C39DD6-6D21-484C-99ED-A9D788C9A070}"/>
              </a:ext>
            </a:extLst>
          </p:cNvPr>
          <p:cNvSpPr>
            <a:spLocks noGrp="1"/>
          </p:cNvSpPr>
          <p:nvPr>
            <p:ph type="ftr" sz="quarter" idx="10"/>
          </p:nvPr>
        </p:nvSpPr>
        <p:spPr/>
        <p:txBody>
          <a:bodyPr/>
          <a:lstStyle/>
          <a:p>
            <a:pPr algn="l"/>
            <a:endParaRPr lang="en-US" dirty="0"/>
          </a:p>
        </p:txBody>
      </p:sp>
      <p:sp>
        <p:nvSpPr>
          <p:cNvPr id="16" name="Slide Number Placeholder 15">
            <a:extLst>
              <a:ext uri="{FF2B5EF4-FFF2-40B4-BE49-F238E27FC236}">
                <a16:creationId xmlns:a16="http://schemas.microsoft.com/office/drawing/2014/main" id="{3D5F1DB6-3BE9-1649-AE17-929004CF8B4E}"/>
              </a:ext>
            </a:extLst>
          </p:cNvPr>
          <p:cNvSpPr>
            <a:spLocks noGrp="1"/>
          </p:cNvSpPr>
          <p:nvPr>
            <p:ph type="sldNum" sz="quarter" idx="11"/>
          </p:nvPr>
        </p:nvSpPr>
        <p:spPr/>
        <p:txBody>
          <a:bodyPr/>
          <a:lstStyle/>
          <a:p>
            <a:fld id="{9CC4C01C-10F0-BE40-8C25-99B2B118CB10}" type="slidenum">
              <a:rPr lang="en-US" smtClean="0"/>
              <a:pPr/>
              <a:t>‹#›</a:t>
            </a:fld>
            <a:endParaRPr lang="en-US" dirty="0"/>
          </a:p>
        </p:txBody>
      </p:sp>
      <p:sp>
        <p:nvSpPr>
          <p:cNvPr id="19" name="Placeholder 1">
            <a:extLst>
              <a:ext uri="{FF2B5EF4-FFF2-40B4-BE49-F238E27FC236}">
                <a16:creationId xmlns:a16="http://schemas.microsoft.com/office/drawing/2014/main" id="{461C3441-0F7C-254D-A316-32D7CB503900}"/>
              </a:ext>
            </a:extLst>
          </p:cNvPr>
          <p:cNvSpPr>
            <a:spLocks noGrp="1"/>
          </p:cNvSpPr>
          <p:nvPr>
            <p:ph type="body" sz="quarter" idx="12" hasCustomPrompt="1"/>
          </p:nvPr>
        </p:nvSpPr>
        <p:spPr>
          <a:xfrm>
            <a:off x="701953" y="4750420"/>
            <a:ext cx="2531508" cy="1126505"/>
          </a:xfrm>
        </p:spPr>
        <p:txBody>
          <a:bodyPr lIns="180000" rIns="180000">
            <a:normAutofit/>
          </a:bodyPr>
          <a:lstStyle>
            <a:lvl1pPr marL="0" indent="0" algn="ctr">
              <a:buNone/>
              <a:defRPr lang="en-US" sz="2000" dirty="0"/>
            </a:lvl1pPr>
          </a:lstStyle>
          <a:p>
            <a:pPr lvl="0"/>
            <a:r>
              <a:rPr lang="en-US" dirty="0"/>
              <a:t>Click to add text</a:t>
            </a:r>
          </a:p>
        </p:txBody>
      </p:sp>
      <p:sp>
        <p:nvSpPr>
          <p:cNvPr id="20" name="Placeholder 3">
            <a:extLst>
              <a:ext uri="{FF2B5EF4-FFF2-40B4-BE49-F238E27FC236}">
                <a16:creationId xmlns:a16="http://schemas.microsoft.com/office/drawing/2014/main" id="{B4E6D169-2BFB-B746-9B17-6F884DC869DF}"/>
              </a:ext>
            </a:extLst>
          </p:cNvPr>
          <p:cNvSpPr>
            <a:spLocks noGrp="1"/>
          </p:cNvSpPr>
          <p:nvPr>
            <p:ph type="body" sz="quarter" idx="13" hasCustomPrompt="1"/>
          </p:nvPr>
        </p:nvSpPr>
        <p:spPr>
          <a:xfrm>
            <a:off x="3450262" y="4750420"/>
            <a:ext cx="2537788" cy="1126505"/>
          </a:xfrm>
        </p:spPr>
        <p:txBody>
          <a:bodyPr lIns="180000" rIns="180000">
            <a:normAutofit/>
          </a:bodyPr>
          <a:lstStyle>
            <a:lvl1pPr marL="0" indent="0" algn="ctr">
              <a:buNone/>
              <a:defRPr lang="en-US" sz="2000" dirty="0"/>
            </a:lvl1pPr>
          </a:lstStyle>
          <a:p>
            <a:pPr lvl="0"/>
            <a:r>
              <a:rPr lang="en-US" dirty="0"/>
              <a:t>Click to add text</a:t>
            </a:r>
          </a:p>
        </p:txBody>
      </p:sp>
      <p:sp>
        <p:nvSpPr>
          <p:cNvPr id="21" name="Placeholder 5">
            <a:extLst>
              <a:ext uri="{FF2B5EF4-FFF2-40B4-BE49-F238E27FC236}">
                <a16:creationId xmlns:a16="http://schemas.microsoft.com/office/drawing/2014/main" id="{4E2CE56F-F392-7840-935A-652065C3FEC9}"/>
              </a:ext>
            </a:extLst>
          </p:cNvPr>
          <p:cNvSpPr>
            <a:spLocks noGrp="1"/>
          </p:cNvSpPr>
          <p:nvPr>
            <p:ph type="body" sz="quarter" idx="14" hasCustomPrompt="1"/>
          </p:nvPr>
        </p:nvSpPr>
        <p:spPr>
          <a:xfrm>
            <a:off x="6203953" y="4750420"/>
            <a:ext cx="2531506" cy="1126505"/>
          </a:xfrm>
        </p:spPr>
        <p:txBody>
          <a:bodyPr lIns="180000" rIns="180000">
            <a:normAutofit/>
          </a:bodyPr>
          <a:lstStyle>
            <a:lvl1pPr marL="0" indent="0" algn="ctr">
              <a:buNone/>
              <a:defRPr lang="en-US" sz="2000" dirty="0"/>
            </a:lvl1pPr>
          </a:lstStyle>
          <a:p>
            <a:pPr lvl="0"/>
            <a:r>
              <a:rPr lang="en-US" dirty="0"/>
              <a:t>Click to add text</a:t>
            </a:r>
          </a:p>
        </p:txBody>
      </p:sp>
      <p:sp>
        <p:nvSpPr>
          <p:cNvPr id="22" name="Placeholder 7">
            <a:extLst>
              <a:ext uri="{FF2B5EF4-FFF2-40B4-BE49-F238E27FC236}">
                <a16:creationId xmlns:a16="http://schemas.microsoft.com/office/drawing/2014/main" id="{CA0BE5AE-A21D-3D44-90A9-185415ADC1DC}"/>
              </a:ext>
            </a:extLst>
          </p:cNvPr>
          <p:cNvSpPr>
            <a:spLocks noGrp="1"/>
          </p:cNvSpPr>
          <p:nvPr>
            <p:ph type="body" sz="quarter" idx="15" hasCustomPrompt="1"/>
          </p:nvPr>
        </p:nvSpPr>
        <p:spPr>
          <a:xfrm>
            <a:off x="8952259" y="4750420"/>
            <a:ext cx="2544415" cy="1126505"/>
          </a:xfrm>
        </p:spPr>
        <p:txBody>
          <a:bodyPr lIns="180000" rIns="180000">
            <a:normAutofit/>
          </a:bodyPr>
          <a:lstStyle>
            <a:lvl1pPr marL="0" indent="0" algn="ctr">
              <a:buNone/>
              <a:defRPr lang="en-US" sz="2000" dirty="0"/>
            </a:lvl1pPr>
          </a:lstStyle>
          <a:p>
            <a:pPr lvl="0"/>
            <a:r>
              <a:rPr lang="en-US" dirty="0"/>
              <a:t>Click to add text</a:t>
            </a:r>
          </a:p>
        </p:txBody>
      </p:sp>
    </p:spTree>
    <p:extLst>
      <p:ext uri="{BB962C8B-B14F-4D97-AF65-F5344CB8AC3E}">
        <p14:creationId xmlns:p14="http://schemas.microsoft.com/office/powerpoint/2010/main" val="7865856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Q+A">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440D3D9-8F79-1741-A3F8-42158C9C8258}"/>
              </a:ext>
            </a:extLst>
          </p:cNvPr>
          <p:cNvSpPr/>
          <p:nvPr userDrawn="1"/>
        </p:nvSpPr>
        <p:spPr>
          <a:xfrm>
            <a:off x="0" y="1"/>
            <a:ext cx="12192000" cy="63341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0CE5FF-51C6-294C-878B-039C6CA42480}"/>
              </a:ext>
            </a:extLst>
          </p:cNvPr>
          <p:cNvSpPr>
            <a:spLocks noGrp="1"/>
          </p:cNvSpPr>
          <p:nvPr>
            <p:ph type="title" hasCustomPrompt="1"/>
          </p:nvPr>
        </p:nvSpPr>
        <p:spPr>
          <a:xfrm>
            <a:off x="695326" y="4710223"/>
            <a:ext cx="10801350" cy="1166702"/>
          </a:xfrm>
        </p:spPr>
        <p:txBody>
          <a:bodyPr anchor="t"/>
          <a:lstStyle>
            <a:lvl1pPr>
              <a:defRPr>
                <a:solidFill>
                  <a:schemeClr val="bg1"/>
                </a:solidFill>
              </a:defRPr>
            </a:lvl1pPr>
          </a:lstStyle>
          <a:p>
            <a:r>
              <a:rPr lang="en-US" dirty="0"/>
              <a:t>Click to add an additional message</a:t>
            </a:r>
          </a:p>
        </p:txBody>
      </p:sp>
      <p:sp>
        <p:nvSpPr>
          <p:cNvPr id="3" name="Footer Placeholder 2">
            <a:extLst>
              <a:ext uri="{FF2B5EF4-FFF2-40B4-BE49-F238E27FC236}">
                <a16:creationId xmlns:a16="http://schemas.microsoft.com/office/drawing/2014/main" id="{D90013DA-7514-C548-A217-717DB653E3D8}"/>
              </a:ext>
            </a:extLst>
          </p:cNvPr>
          <p:cNvSpPr>
            <a:spLocks noGrp="1"/>
          </p:cNvSpPr>
          <p:nvPr>
            <p:ph type="ftr" sz="quarter" idx="10"/>
          </p:nvPr>
        </p:nvSpPr>
        <p:spPr/>
        <p:txBody>
          <a:bodyPr/>
          <a:lstStyle/>
          <a:p>
            <a:pPr algn="l"/>
            <a:endParaRPr lang="en-US" dirty="0"/>
          </a:p>
        </p:txBody>
      </p:sp>
      <p:sp>
        <p:nvSpPr>
          <p:cNvPr id="4" name="Slide Number Placeholder 3">
            <a:extLst>
              <a:ext uri="{FF2B5EF4-FFF2-40B4-BE49-F238E27FC236}">
                <a16:creationId xmlns:a16="http://schemas.microsoft.com/office/drawing/2014/main" id="{845B2D2D-B64E-2446-837B-2E160765D6A3}"/>
              </a:ext>
            </a:extLst>
          </p:cNvPr>
          <p:cNvSpPr>
            <a:spLocks noGrp="1"/>
          </p:cNvSpPr>
          <p:nvPr>
            <p:ph type="sldNum" sz="quarter" idx="11"/>
          </p:nvPr>
        </p:nvSpPr>
        <p:spPr/>
        <p:txBody>
          <a:bodyPr/>
          <a:lstStyle/>
          <a:p>
            <a:fld id="{9CC4C01C-10F0-BE40-8C25-99B2B118CB10}" type="slidenum">
              <a:rPr lang="en-US" smtClean="0"/>
              <a:pPr/>
              <a:t>‹#›</a:t>
            </a:fld>
            <a:endParaRPr lang="en-US" dirty="0"/>
          </a:p>
        </p:txBody>
      </p:sp>
      <p:sp>
        <p:nvSpPr>
          <p:cNvPr id="5" name="TextBox 4">
            <a:extLst>
              <a:ext uri="{FF2B5EF4-FFF2-40B4-BE49-F238E27FC236}">
                <a16:creationId xmlns:a16="http://schemas.microsoft.com/office/drawing/2014/main" id="{869B8850-8E78-574B-9451-3F1A131592F7}"/>
              </a:ext>
            </a:extLst>
          </p:cNvPr>
          <p:cNvSpPr txBox="1"/>
          <p:nvPr userDrawn="1"/>
        </p:nvSpPr>
        <p:spPr>
          <a:xfrm>
            <a:off x="599629" y="2452957"/>
            <a:ext cx="4103688" cy="2215991"/>
          </a:xfrm>
          <a:prstGeom prst="rect">
            <a:avLst/>
          </a:prstGeom>
          <a:noFill/>
        </p:spPr>
        <p:txBody>
          <a:bodyPr wrap="none" lIns="0" tIns="0" rIns="0" bIns="0" rtlCol="0">
            <a:spAutoFit/>
          </a:bodyPr>
          <a:lstStyle/>
          <a:p>
            <a:r>
              <a:rPr lang="en-US" sz="14400" b="1" dirty="0">
                <a:solidFill>
                  <a:schemeClr val="bg1"/>
                </a:solidFill>
              </a:rPr>
              <a:t>Q&amp;A</a:t>
            </a:r>
          </a:p>
        </p:txBody>
      </p:sp>
      <p:sp>
        <p:nvSpPr>
          <p:cNvPr id="7" name="Rectangle 6">
            <a:extLst>
              <a:ext uri="{FF2B5EF4-FFF2-40B4-BE49-F238E27FC236}">
                <a16:creationId xmlns:a16="http://schemas.microsoft.com/office/drawing/2014/main" id="{BDDE5E70-A775-744A-96BF-189D6490B534}"/>
              </a:ext>
            </a:extLst>
          </p:cNvPr>
          <p:cNvSpPr/>
          <p:nvPr userDrawn="1"/>
        </p:nvSpPr>
        <p:spPr>
          <a:xfrm>
            <a:off x="0" y="0"/>
            <a:ext cx="88900" cy="43913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44169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05DA8-3ECD-DA45-984E-04E34DA2D0D5}"/>
              </a:ext>
            </a:extLst>
          </p:cNvPr>
          <p:cNvSpPr>
            <a:spLocks noGrp="1"/>
          </p:cNvSpPr>
          <p:nvPr>
            <p:ph type="title"/>
          </p:nvPr>
        </p:nvSpPr>
        <p:spPr/>
        <p:txBody>
          <a:bodyPr/>
          <a:lstStyle/>
          <a:p>
            <a:endParaRPr lang="en-US" dirty="0"/>
          </a:p>
        </p:txBody>
      </p:sp>
      <p:sp>
        <p:nvSpPr>
          <p:cNvPr id="4" name="Footer Placeholder 3">
            <a:extLst>
              <a:ext uri="{FF2B5EF4-FFF2-40B4-BE49-F238E27FC236}">
                <a16:creationId xmlns:a16="http://schemas.microsoft.com/office/drawing/2014/main" id="{456EBA98-9636-D842-8925-3501B95759ED}"/>
              </a:ext>
            </a:extLst>
          </p:cNvPr>
          <p:cNvSpPr>
            <a:spLocks noGrp="1"/>
          </p:cNvSpPr>
          <p:nvPr>
            <p:ph type="ftr" sz="quarter" idx="10"/>
          </p:nvPr>
        </p:nvSpPr>
        <p:spPr/>
        <p:txBody>
          <a:bodyPr/>
          <a:lstStyle/>
          <a:p>
            <a:pPr algn="l"/>
            <a:endParaRPr lang="en-US" dirty="0"/>
          </a:p>
        </p:txBody>
      </p:sp>
      <p:sp>
        <p:nvSpPr>
          <p:cNvPr id="6" name="Slide Number Placeholder 5">
            <a:extLst>
              <a:ext uri="{FF2B5EF4-FFF2-40B4-BE49-F238E27FC236}">
                <a16:creationId xmlns:a16="http://schemas.microsoft.com/office/drawing/2014/main" id="{B5CF3D1F-C85C-4746-9775-8CC46F947191}"/>
              </a:ext>
            </a:extLst>
          </p:cNvPr>
          <p:cNvSpPr>
            <a:spLocks noGrp="1"/>
          </p:cNvSpPr>
          <p:nvPr>
            <p:ph type="sldNum" sz="quarter" idx="11"/>
          </p:nvPr>
        </p:nvSpPr>
        <p:spPr/>
        <p:txBody>
          <a:bodyPr/>
          <a:lstStyle/>
          <a:p>
            <a:fld id="{9CC4C01C-10F0-BE40-8C25-99B2B118CB10}" type="slidenum">
              <a:rPr lang="en-US" smtClean="0"/>
              <a:pPr/>
              <a:t>‹#›</a:t>
            </a:fld>
            <a:endParaRPr lang="en-US" dirty="0"/>
          </a:p>
        </p:txBody>
      </p:sp>
    </p:spTree>
    <p:extLst>
      <p:ext uri="{BB962C8B-B14F-4D97-AF65-F5344CB8AC3E}">
        <p14:creationId xmlns:p14="http://schemas.microsoft.com/office/powerpoint/2010/main" val="32358359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6435D42-A41A-854A-8F9E-B346F4AF86EA}"/>
              </a:ext>
            </a:extLst>
          </p:cNvPr>
          <p:cNvSpPr/>
          <p:nvPr userDrawn="1"/>
        </p:nvSpPr>
        <p:spPr>
          <a:xfrm>
            <a:off x="-1222" y="1195729"/>
            <a:ext cx="12193222" cy="4681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6171BED9-39A6-3149-93A6-C15136140ACC}"/>
              </a:ext>
            </a:extLst>
          </p:cNvPr>
          <p:cNvGrpSpPr/>
          <p:nvPr userDrawn="1"/>
        </p:nvGrpSpPr>
        <p:grpSpPr>
          <a:xfrm>
            <a:off x="311792" y="887267"/>
            <a:ext cx="3425164" cy="1640469"/>
            <a:chOff x="483609" y="650416"/>
            <a:chExt cx="3683660" cy="1764275"/>
          </a:xfrm>
        </p:grpSpPr>
        <p:grpSp>
          <p:nvGrpSpPr>
            <p:cNvPr id="29" name="Group 28">
              <a:extLst>
                <a:ext uri="{FF2B5EF4-FFF2-40B4-BE49-F238E27FC236}">
                  <a16:creationId xmlns:a16="http://schemas.microsoft.com/office/drawing/2014/main" id="{26484BCE-2913-7C48-B850-4047C17B34B6}"/>
                </a:ext>
              </a:extLst>
            </p:cNvPr>
            <p:cNvGrpSpPr/>
            <p:nvPr userDrawn="1"/>
          </p:nvGrpSpPr>
          <p:grpSpPr>
            <a:xfrm>
              <a:off x="483609" y="982156"/>
              <a:ext cx="3683660" cy="1432535"/>
              <a:chOff x="-1221" y="920444"/>
              <a:chExt cx="2256385" cy="877483"/>
            </a:xfrm>
          </p:grpSpPr>
          <p:sp>
            <p:nvSpPr>
              <p:cNvPr id="31" name="Rectangle 30">
                <a:extLst>
                  <a:ext uri="{FF2B5EF4-FFF2-40B4-BE49-F238E27FC236}">
                    <a16:creationId xmlns:a16="http://schemas.microsoft.com/office/drawing/2014/main" id="{18EBBCA3-76A6-C348-95AD-1CCE3076D8CE}"/>
                  </a:ext>
                </a:extLst>
              </p:cNvPr>
              <p:cNvSpPr/>
              <p:nvPr userDrawn="1"/>
            </p:nvSpPr>
            <p:spPr>
              <a:xfrm>
                <a:off x="-1221" y="920444"/>
                <a:ext cx="2256385" cy="8774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Graphic 32">
                <a:extLst>
                  <a:ext uri="{FF2B5EF4-FFF2-40B4-BE49-F238E27FC236}">
                    <a16:creationId xmlns:a16="http://schemas.microsoft.com/office/drawing/2014/main" id="{2FE07023-5451-3346-9524-B97A9B01FD3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63057" y="1190888"/>
                <a:ext cx="1706684" cy="332471"/>
              </a:xfrm>
              <a:prstGeom prst="rect">
                <a:avLst/>
              </a:prstGeom>
            </p:spPr>
          </p:pic>
        </p:grpSp>
        <p:sp>
          <p:nvSpPr>
            <p:cNvPr id="30" name="Rectangle 29">
              <a:extLst>
                <a:ext uri="{FF2B5EF4-FFF2-40B4-BE49-F238E27FC236}">
                  <a16:creationId xmlns:a16="http://schemas.microsoft.com/office/drawing/2014/main" id="{34C94F0E-8679-D64A-B7BD-9E57AF36BC53}"/>
                </a:ext>
              </a:extLst>
            </p:cNvPr>
            <p:cNvSpPr/>
            <p:nvPr userDrawn="1"/>
          </p:nvSpPr>
          <p:spPr>
            <a:xfrm>
              <a:off x="483609" y="650416"/>
              <a:ext cx="3683660" cy="331739"/>
            </a:xfrm>
            <a:prstGeom prst="rect">
              <a:avLst/>
            </a:prstGeom>
            <a:solidFill>
              <a:srgbClr val="FDB5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lide Subtitle">
            <a:extLst>
              <a:ext uri="{FF2B5EF4-FFF2-40B4-BE49-F238E27FC236}">
                <a16:creationId xmlns:a16="http://schemas.microsoft.com/office/drawing/2014/main" id="{32BB54E4-2D33-5E4E-B5E9-0F1C59D6185B}"/>
              </a:ext>
            </a:extLst>
          </p:cNvPr>
          <p:cNvSpPr>
            <a:spLocks noGrp="1"/>
          </p:cNvSpPr>
          <p:nvPr userDrawn="1">
            <p:ph type="subTitle" idx="1"/>
          </p:nvPr>
        </p:nvSpPr>
        <p:spPr>
          <a:xfrm>
            <a:off x="701603" y="4556037"/>
            <a:ext cx="9158309" cy="1068204"/>
          </a:xfrm>
        </p:spPr>
        <p:txBody>
          <a:bodyPr lIns="18000">
            <a:normAutofit/>
          </a:bodyPr>
          <a:lstStyle>
            <a:lvl1pPr marL="0" indent="0" algn="l">
              <a:buNone/>
              <a:defRPr lang="en-US" sz="2400" dirty="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sp>
        <p:nvSpPr>
          <p:cNvPr id="4" name="Placeholder 1">
            <a:extLst>
              <a:ext uri="{FF2B5EF4-FFF2-40B4-BE49-F238E27FC236}">
                <a16:creationId xmlns:a16="http://schemas.microsoft.com/office/drawing/2014/main" id="{1FACF452-012E-8A45-A4AF-F9DE34E05F32}"/>
              </a:ext>
            </a:extLst>
          </p:cNvPr>
          <p:cNvSpPr>
            <a:spLocks noGrp="1"/>
          </p:cNvSpPr>
          <p:nvPr userDrawn="1">
            <p:ph type="body" sz="quarter" idx="2" hasCustomPrompt="1"/>
          </p:nvPr>
        </p:nvSpPr>
        <p:spPr>
          <a:xfrm>
            <a:off x="695325" y="6035911"/>
            <a:ext cx="9164587" cy="631992"/>
          </a:xfrm>
        </p:spPr>
        <p:txBody>
          <a:bodyPr anchor="ctr">
            <a:normAutofit/>
          </a:bodyPr>
          <a:lstStyle>
            <a:lvl1pPr marL="0" indent="0">
              <a:buNone/>
              <a:defRPr lang="en-US" sz="1800" dirty="0">
                <a:solidFill>
                  <a:schemeClr val="bg1">
                    <a:lumMod val="65000"/>
                  </a:schemeClr>
                </a:solidFill>
              </a:defRPr>
            </a:lvl1pPr>
          </a:lstStyle>
          <a:p>
            <a:pPr lvl="0"/>
            <a:r>
              <a:rPr lang="en-US"/>
              <a:t>Click to add date or presenter name</a:t>
            </a:r>
          </a:p>
        </p:txBody>
      </p:sp>
      <p:sp>
        <p:nvSpPr>
          <p:cNvPr id="17" name="Title 16">
            <a:extLst>
              <a:ext uri="{FF2B5EF4-FFF2-40B4-BE49-F238E27FC236}">
                <a16:creationId xmlns:a16="http://schemas.microsoft.com/office/drawing/2014/main" id="{AEC4EB20-7382-C448-B9A6-ADA0FBC4783B}"/>
              </a:ext>
            </a:extLst>
          </p:cNvPr>
          <p:cNvSpPr>
            <a:spLocks noGrp="1"/>
          </p:cNvSpPr>
          <p:nvPr userDrawn="1">
            <p:ph type="title" hasCustomPrompt="1"/>
          </p:nvPr>
        </p:nvSpPr>
        <p:spPr>
          <a:xfrm>
            <a:off x="701654" y="2803818"/>
            <a:ext cx="9158309" cy="1594410"/>
          </a:xfrm>
        </p:spPr>
        <p:txBody>
          <a:bodyPr tIns="0" anchor="b">
            <a:normAutofit/>
          </a:bodyPr>
          <a:lstStyle>
            <a:lvl1pPr>
              <a:defRPr sz="4800">
                <a:solidFill>
                  <a:schemeClr val="bg1"/>
                </a:solidFill>
              </a:defRPr>
            </a:lvl1pPr>
          </a:lstStyle>
          <a:p>
            <a:r>
              <a:rPr lang="en-US"/>
              <a:t>Click to add </a:t>
            </a:r>
            <a:br>
              <a:rPr lang="en-US"/>
            </a:br>
            <a:r>
              <a:rPr lang="en-US"/>
              <a:t>presentation title</a:t>
            </a:r>
          </a:p>
        </p:txBody>
      </p:sp>
    </p:spTree>
    <p:extLst>
      <p:ext uri="{BB962C8B-B14F-4D97-AF65-F5344CB8AC3E}">
        <p14:creationId xmlns:p14="http://schemas.microsoft.com/office/powerpoint/2010/main" val="1117892372"/>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Slide Subtitle">
            <a:extLst>
              <a:ext uri="{FF2B5EF4-FFF2-40B4-BE49-F238E27FC236}">
                <a16:creationId xmlns:a16="http://schemas.microsoft.com/office/drawing/2014/main" id="{32BB54E4-2D33-5E4E-B5E9-0F1C59D6185B}"/>
              </a:ext>
            </a:extLst>
          </p:cNvPr>
          <p:cNvSpPr>
            <a:spLocks noGrp="1"/>
          </p:cNvSpPr>
          <p:nvPr userDrawn="1">
            <p:ph type="subTitle" idx="1"/>
          </p:nvPr>
        </p:nvSpPr>
        <p:spPr>
          <a:xfrm>
            <a:off x="695274" y="4563247"/>
            <a:ext cx="8959850" cy="1068204"/>
          </a:xfrm>
        </p:spPr>
        <p:txBody>
          <a:bodyPr lIns="18000">
            <a:normAutofit/>
          </a:bodyPr>
          <a:lstStyle>
            <a:lvl1pPr marL="0" indent="0" algn="l">
              <a:buNone/>
              <a:defRPr lang="en-US" sz="2400" dirty="0">
                <a:solidFill>
                  <a:srgbClr val="58595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sp>
        <p:nvSpPr>
          <p:cNvPr id="17" name="Title 16">
            <a:extLst>
              <a:ext uri="{FF2B5EF4-FFF2-40B4-BE49-F238E27FC236}">
                <a16:creationId xmlns:a16="http://schemas.microsoft.com/office/drawing/2014/main" id="{AEC4EB20-7382-C448-B9A6-ADA0FBC4783B}"/>
              </a:ext>
            </a:extLst>
          </p:cNvPr>
          <p:cNvSpPr>
            <a:spLocks noGrp="1"/>
          </p:cNvSpPr>
          <p:nvPr userDrawn="1">
            <p:ph type="title" hasCustomPrompt="1"/>
          </p:nvPr>
        </p:nvSpPr>
        <p:spPr>
          <a:xfrm>
            <a:off x="695325" y="2559185"/>
            <a:ext cx="8959850" cy="1832189"/>
          </a:xfrm>
        </p:spPr>
        <p:txBody>
          <a:bodyPr anchor="b">
            <a:normAutofit/>
          </a:bodyPr>
          <a:lstStyle>
            <a:lvl1pPr>
              <a:defRPr sz="4800">
                <a:solidFill>
                  <a:schemeClr val="accent1"/>
                </a:solidFill>
              </a:defRPr>
            </a:lvl1pPr>
          </a:lstStyle>
          <a:p>
            <a:r>
              <a:rPr lang="en-US"/>
              <a:t>Click to add section title</a:t>
            </a:r>
          </a:p>
        </p:txBody>
      </p:sp>
      <p:sp>
        <p:nvSpPr>
          <p:cNvPr id="4" name="Rectangle 3">
            <a:extLst>
              <a:ext uri="{FF2B5EF4-FFF2-40B4-BE49-F238E27FC236}">
                <a16:creationId xmlns:a16="http://schemas.microsoft.com/office/drawing/2014/main" id="{2F922608-8476-5940-9A55-721DC0362722}"/>
              </a:ext>
            </a:extLst>
          </p:cNvPr>
          <p:cNvSpPr/>
          <p:nvPr userDrawn="1"/>
        </p:nvSpPr>
        <p:spPr>
          <a:xfrm>
            <a:off x="0" y="-1"/>
            <a:ext cx="194127" cy="17309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13">
            <a:extLst>
              <a:ext uri="{FF2B5EF4-FFF2-40B4-BE49-F238E27FC236}">
                <a16:creationId xmlns:a16="http://schemas.microsoft.com/office/drawing/2014/main" id="{99CD5C8C-0415-0C4B-94D4-C2751885B5F2}"/>
              </a:ext>
            </a:extLst>
          </p:cNvPr>
          <p:cNvSpPr>
            <a:spLocks noGrp="1"/>
          </p:cNvSpPr>
          <p:nvPr userDrawn="1">
            <p:ph type="ftr" sz="quarter" idx="10"/>
          </p:nvPr>
        </p:nvSpPr>
        <p:spPr/>
        <p:txBody>
          <a:bodyPr/>
          <a:lstStyle/>
          <a:p>
            <a:r>
              <a:rPr lang="en-US"/>
              <a:t>Optional footer for data sources, etc.</a:t>
            </a:r>
          </a:p>
        </p:txBody>
      </p:sp>
      <p:sp>
        <p:nvSpPr>
          <p:cNvPr id="15" name="Slide Number Placeholder 14">
            <a:extLst>
              <a:ext uri="{FF2B5EF4-FFF2-40B4-BE49-F238E27FC236}">
                <a16:creationId xmlns:a16="http://schemas.microsoft.com/office/drawing/2014/main" id="{14C091DD-5CD4-4C43-882A-5F5692F021D2}"/>
              </a:ext>
            </a:extLst>
          </p:cNvPr>
          <p:cNvSpPr>
            <a:spLocks noGrp="1"/>
          </p:cNvSpPr>
          <p:nvPr userDrawn="1">
            <p:ph type="sldNum" sz="quarter" idx="11"/>
          </p:nvPr>
        </p:nvSpPr>
        <p:spPr/>
        <p:txBody>
          <a:bodyPr/>
          <a:lstStyle/>
          <a:p>
            <a:fld id="{9CC4C01C-10F0-BE40-8C25-99B2B118CB10}" type="slidenum">
              <a:rPr lang="en-US" smtClean="0"/>
              <a:pPr/>
              <a:t>‹#›</a:t>
            </a:fld>
            <a:endParaRPr lang="en-US"/>
          </a:p>
        </p:txBody>
      </p:sp>
      <p:sp>
        <p:nvSpPr>
          <p:cNvPr id="18" name="Rectangle 17">
            <a:extLst>
              <a:ext uri="{FF2B5EF4-FFF2-40B4-BE49-F238E27FC236}">
                <a16:creationId xmlns:a16="http://schemas.microsoft.com/office/drawing/2014/main" id="{35C6AF6C-5DE8-084A-8ECF-33AD82B1A76B}"/>
              </a:ext>
            </a:extLst>
          </p:cNvPr>
          <p:cNvSpPr/>
          <p:nvPr userDrawn="1"/>
        </p:nvSpPr>
        <p:spPr>
          <a:xfrm>
            <a:off x="0" y="0"/>
            <a:ext cx="88900" cy="4391374"/>
          </a:xfrm>
          <a:prstGeom prst="rect">
            <a:avLst/>
          </a:prstGeom>
          <a:solidFill>
            <a:srgbClr val="FDB5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9421075"/>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Key Messag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09605D-F1A6-BD46-A173-60C4CDACF3B2}"/>
              </a:ext>
            </a:extLst>
          </p:cNvPr>
          <p:cNvSpPr/>
          <p:nvPr userDrawn="1"/>
        </p:nvSpPr>
        <p:spPr>
          <a:xfrm>
            <a:off x="0" y="0"/>
            <a:ext cx="88900" cy="1203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BFD48451-CABC-7049-A6B4-73418476FDC1}"/>
              </a:ext>
            </a:extLst>
          </p:cNvPr>
          <p:cNvSpPr>
            <a:spLocks noGrp="1"/>
          </p:cNvSpPr>
          <p:nvPr>
            <p:ph type="pic" sz="quarter" idx="3" hasCustomPrompt="1"/>
          </p:nvPr>
        </p:nvSpPr>
        <p:spPr>
          <a:xfrm>
            <a:off x="0" y="0"/>
            <a:ext cx="12192000" cy="6334125"/>
          </a:xfrm>
          <a:custGeom>
            <a:avLst/>
            <a:gdLst>
              <a:gd name="connsiteX0" fmla="*/ 88900 w 12192000"/>
              <a:gd name="connsiteY0" fmla="*/ 0 h 6334125"/>
              <a:gd name="connsiteX1" fmla="*/ 12192000 w 12192000"/>
              <a:gd name="connsiteY1" fmla="*/ 0 h 6334125"/>
              <a:gd name="connsiteX2" fmla="*/ 12192000 w 12192000"/>
              <a:gd name="connsiteY2" fmla="*/ 6334125 h 6334125"/>
              <a:gd name="connsiteX3" fmla="*/ 0 w 12192000"/>
              <a:gd name="connsiteY3" fmla="*/ 6334125 h 6334125"/>
              <a:gd name="connsiteX4" fmla="*/ 0 w 12192000"/>
              <a:gd name="connsiteY4" fmla="*/ 1203157 h 6334125"/>
              <a:gd name="connsiteX5" fmla="*/ 88900 w 12192000"/>
              <a:gd name="connsiteY5" fmla="*/ 1203157 h 633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334125">
                <a:moveTo>
                  <a:pt x="88900" y="0"/>
                </a:moveTo>
                <a:lnTo>
                  <a:pt x="12192000" y="0"/>
                </a:lnTo>
                <a:lnTo>
                  <a:pt x="12192000" y="6334125"/>
                </a:lnTo>
                <a:lnTo>
                  <a:pt x="0" y="6334125"/>
                </a:lnTo>
                <a:lnTo>
                  <a:pt x="0" y="1203157"/>
                </a:lnTo>
                <a:lnTo>
                  <a:pt x="88900" y="1203157"/>
                </a:lnTo>
                <a:close/>
              </a:path>
            </a:pathLst>
          </a:custGeom>
          <a:solidFill>
            <a:schemeClr val="accent1"/>
          </a:solidFill>
        </p:spPr>
        <p:txBody>
          <a:bodyPr wrap="square" lIns="90000" tIns="90000" bIns="90000" anchor="b">
            <a:noAutofit/>
          </a:bodyPr>
          <a:lstStyle>
            <a:lvl1pPr marL="0" indent="0">
              <a:buNone/>
              <a:defRPr sz="1200" i="1">
                <a:solidFill>
                  <a:schemeClr val="accent1">
                    <a:lumMod val="60000"/>
                    <a:lumOff val="40000"/>
                  </a:schemeClr>
                </a:solidFill>
              </a:defRPr>
            </a:lvl1pPr>
          </a:lstStyle>
          <a:p>
            <a:pPr lvl="0"/>
            <a:r>
              <a:rPr lang="en-US"/>
              <a:t>Optionally, add a photo background by dragging an image into this placeholder. Ensure the text is still legible over the chosen image.</a:t>
            </a:r>
          </a:p>
        </p:txBody>
      </p:sp>
      <p:sp>
        <p:nvSpPr>
          <p:cNvPr id="2" name="Slide Title">
            <a:extLst>
              <a:ext uri="{FF2B5EF4-FFF2-40B4-BE49-F238E27FC236}">
                <a16:creationId xmlns:a16="http://schemas.microsoft.com/office/drawing/2014/main" id="{41005DA8-3ECD-DA45-984E-04E34DA2D0D5}"/>
              </a:ext>
            </a:extLst>
          </p:cNvPr>
          <p:cNvSpPr>
            <a:spLocks noGrp="1"/>
          </p:cNvSpPr>
          <p:nvPr>
            <p:ph type="title"/>
          </p:nvPr>
        </p:nvSpPr>
        <p:spPr/>
        <p:txBody>
          <a:bodyPr/>
          <a:lstStyle>
            <a:lvl1pPr>
              <a:defRPr>
                <a:solidFill>
                  <a:schemeClr val="bg1"/>
                </a:solidFill>
              </a:defRPr>
            </a:lvl1pPr>
          </a:lstStyle>
          <a:p>
            <a:endParaRPr lang="en-US"/>
          </a:p>
        </p:txBody>
      </p:sp>
      <p:sp>
        <p:nvSpPr>
          <p:cNvPr id="4" name="Placeholder 1">
            <a:extLst>
              <a:ext uri="{FF2B5EF4-FFF2-40B4-BE49-F238E27FC236}">
                <a16:creationId xmlns:a16="http://schemas.microsoft.com/office/drawing/2014/main" id="{1FACF452-012E-8A45-A4AF-F9DE34E05F32}"/>
              </a:ext>
            </a:extLst>
          </p:cNvPr>
          <p:cNvSpPr>
            <a:spLocks noGrp="1"/>
          </p:cNvSpPr>
          <p:nvPr>
            <p:ph type="body" sz="quarter" idx="2" hasCustomPrompt="1"/>
          </p:nvPr>
        </p:nvSpPr>
        <p:spPr>
          <a:xfrm>
            <a:off x="2525713" y="1592263"/>
            <a:ext cx="7129461" cy="3678237"/>
          </a:xfrm>
        </p:spPr>
        <p:txBody>
          <a:bodyPr anchor="ctr">
            <a:normAutofit/>
          </a:bodyPr>
          <a:lstStyle>
            <a:lvl1pPr marL="0" indent="0" algn="ctr">
              <a:spcBef>
                <a:spcPts val="1000"/>
              </a:spcBef>
              <a:buNone/>
              <a:defRPr sz="4800">
                <a:solidFill>
                  <a:schemeClr val="bg1"/>
                </a:solidFill>
              </a:defRPr>
            </a:lvl1pPr>
          </a:lstStyle>
          <a:p>
            <a:pPr lvl="0"/>
            <a:r>
              <a:rPr lang="en-US"/>
              <a:t>Click to add </a:t>
            </a:r>
            <a:br>
              <a:rPr lang="en-US"/>
            </a:br>
            <a:r>
              <a:rPr lang="en-US"/>
              <a:t>key message statement</a:t>
            </a:r>
          </a:p>
        </p:txBody>
      </p:sp>
      <p:sp>
        <p:nvSpPr>
          <p:cNvPr id="16" name="Footer Placeholder 15">
            <a:extLst>
              <a:ext uri="{FF2B5EF4-FFF2-40B4-BE49-F238E27FC236}">
                <a16:creationId xmlns:a16="http://schemas.microsoft.com/office/drawing/2014/main" id="{E1466314-C7AD-254C-B442-039906C5DBD5}"/>
              </a:ext>
            </a:extLst>
          </p:cNvPr>
          <p:cNvSpPr>
            <a:spLocks noGrp="1"/>
          </p:cNvSpPr>
          <p:nvPr>
            <p:ph type="ftr" sz="quarter" idx="10"/>
          </p:nvPr>
        </p:nvSpPr>
        <p:spPr/>
        <p:txBody>
          <a:bodyPr/>
          <a:lstStyle/>
          <a:p>
            <a:pPr algn="l"/>
            <a:r>
              <a:rPr lang="en-US"/>
              <a:t>Optional footer for data sources, etc.</a:t>
            </a:r>
          </a:p>
        </p:txBody>
      </p:sp>
      <p:sp>
        <p:nvSpPr>
          <p:cNvPr id="17" name="Slide Number Placeholder 16">
            <a:extLst>
              <a:ext uri="{FF2B5EF4-FFF2-40B4-BE49-F238E27FC236}">
                <a16:creationId xmlns:a16="http://schemas.microsoft.com/office/drawing/2014/main" id="{CF5DE626-3552-2C43-ABE1-9D38AFD26837}"/>
              </a:ext>
            </a:extLst>
          </p:cNvPr>
          <p:cNvSpPr>
            <a:spLocks noGrp="1"/>
          </p:cNvSpPr>
          <p:nvPr>
            <p:ph type="sldNum" sz="quarter" idx="11"/>
          </p:nvPr>
        </p:nvSpPr>
        <p:spPr/>
        <p:txBody>
          <a:bodyPr/>
          <a:lstStyle/>
          <a:p>
            <a:fld id="{9CC4C01C-10F0-BE40-8C25-99B2B118CB10}" type="slidenum">
              <a:rPr lang="en-US" smtClean="0"/>
              <a:pPr/>
              <a:t>‹#›</a:t>
            </a:fld>
            <a:endParaRPr lang="en-US"/>
          </a:p>
        </p:txBody>
      </p:sp>
    </p:spTree>
    <p:extLst>
      <p:ext uri="{BB962C8B-B14F-4D97-AF65-F5344CB8AC3E}">
        <p14:creationId xmlns:p14="http://schemas.microsoft.com/office/powerpoint/2010/main" val="12943437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05DA8-3ECD-DA45-984E-04E34DA2D0D5}"/>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4E0BEF11-5F93-7E4D-8406-F7B4B784D4C9}"/>
              </a:ext>
            </a:extLst>
          </p:cNvPr>
          <p:cNvSpPr>
            <a:spLocks noGrp="1" noChangeAspect="1"/>
          </p:cNvSpPr>
          <p:nvPr>
            <p:ph idx="3"/>
          </p:nvPr>
        </p:nvSpPr>
        <p:spPr>
          <a:xfrm>
            <a:off x="695323" y="1592263"/>
            <a:ext cx="10801352" cy="4284662"/>
          </a:xfrm>
        </p:spPr>
        <p:txBody>
          <a:bodyPr tIns="0" rIns="2160000"/>
          <a:lstStyle>
            <a:lvl1pPr>
              <a:defRPr/>
            </a:lvl1pPr>
          </a:lstStyle>
          <a:p>
            <a:pPr lvl="0"/>
            <a:endParaRPr lang="en-US"/>
          </a:p>
        </p:txBody>
      </p:sp>
      <p:sp>
        <p:nvSpPr>
          <p:cNvPr id="4" name="Footer Placeholder 3">
            <a:extLst>
              <a:ext uri="{FF2B5EF4-FFF2-40B4-BE49-F238E27FC236}">
                <a16:creationId xmlns:a16="http://schemas.microsoft.com/office/drawing/2014/main" id="{456EBA98-9636-D842-8925-3501B95759ED}"/>
              </a:ext>
            </a:extLst>
          </p:cNvPr>
          <p:cNvSpPr>
            <a:spLocks noGrp="1"/>
          </p:cNvSpPr>
          <p:nvPr>
            <p:ph type="ftr" sz="quarter" idx="10"/>
          </p:nvPr>
        </p:nvSpPr>
        <p:spPr/>
        <p:txBody>
          <a:bodyPr/>
          <a:lstStyle/>
          <a:p>
            <a:pPr algn="l"/>
            <a:r>
              <a:rPr lang="en-US"/>
              <a:t>Optional footer for data sources, etc.</a:t>
            </a:r>
          </a:p>
        </p:txBody>
      </p:sp>
      <p:sp>
        <p:nvSpPr>
          <p:cNvPr id="6" name="Slide Number Placeholder 5">
            <a:extLst>
              <a:ext uri="{FF2B5EF4-FFF2-40B4-BE49-F238E27FC236}">
                <a16:creationId xmlns:a16="http://schemas.microsoft.com/office/drawing/2014/main" id="{B5CF3D1F-C85C-4746-9775-8CC46F947191}"/>
              </a:ext>
            </a:extLst>
          </p:cNvPr>
          <p:cNvSpPr>
            <a:spLocks noGrp="1"/>
          </p:cNvSpPr>
          <p:nvPr>
            <p:ph type="sldNum" sz="quarter" idx="11"/>
          </p:nvPr>
        </p:nvSpPr>
        <p:spPr/>
        <p:txBody>
          <a:bodyPr/>
          <a:lstStyle/>
          <a:p>
            <a:fld id="{9CC4C01C-10F0-BE40-8C25-99B2B118CB10}" type="slidenum">
              <a:rPr lang="en-US" smtClean="0"/>
              <a:pPr/>
              <a:t>‹#›</a:t>
            </a:fld>
            <a:endParaRPr lang="en-US"/>
          </a:p>
        </p:txBody>
      </p:sp>
    </p:spTree>
    <p:extLst>
      <p:ext uri="{BB962C8B-B14F-4D97-AF65-F5344CB8AC3E}">
        <p14:creationId xmlns:p14="http://schemas.microsoft.com/office/powerpoint/2010/main" val="33849154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05DA8-3ECD-DA45-984E-04E34DA2D0D5}"/>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4E0BEF11-5F93-7E4D-8406-F7B4B784D4C9}"/>
              </a:ext>
            </a:extLst>
          </p:cNvPr>
          <p:cNvSpPr>
            <a:spLocks noGrp="1" noChangeAspect="1"/>
          </p:cNvSpPr>
          <p:nvPr>
            <p:ph idx="3"/>
          </p:nvPr>
        </p:nvSpPr>
        <p:spPr>
          <a:xfrm>
            <a:off x="695324" y="1592263"/>
            <a:ext cx="5292726" cy="4284662"/>
          </a:xfrm>
        </p:spPr>
        <p:txBody>
          <a:bodyPr tIns="0" rIns="540000"/>
          <a:lstStyle>
            <a:lvl1pPr>
              <a:defRPr/>
            </a:lvl1pPr>
          </a:lstStyle>
          <a:p>
            <a:pPr lvl="0"/>
            <a:endParaRPr lang="en-US"/>
          </a:p>
        </p:txBody>
      </p:sp>
      <p:sp>
        <p:nvSpPr>
          <p:cNvPr id="7" name="Content Placeholder 6">
            <a:extLst>
              <a:ext uri="{FF2B5EF4-FFF2-40B4-BE49-F238E27FC236}">
                <a16:creationId xmlns:a16="http://schemas.microsoft.com/office/drawing/2014/main" id="{7B387941-94AB-484A-B7EA-62C057F65554}"/>
              </a:ext>
            </a:extLst>
          </p:cNvPr>
          <p:cNvSpPr>
            <a:spLocks noGrp="1" noChangeAspect="1"/>
          </p:cNvSpPr>
          <p:nvPr>
            <p:ph idx="5"/>
          </p:nvPr>
        </p:nvSpPr>
        <p:spPr>
          <a:xfrm>
            <a:off x="6204671" y="1592263"/>
            <a:ext cx="5292727" cy="4284662"/>
          </a:xfrm>
        </p:spPr>
        <p:txBody>
          <a:bodyPr tIns="0" rIns="540000"/>
          <a:lstStyle>
            <a:lvl1pPr>
              <a:defRPr/>
            </a:lvl1pPr>
          </a:lstStyle>
          <a:p>
            <a:pPr lvl="0"/>
            <a:endParaRPr lang="en-US"/>
          </a:p>
        </p:txBody>
      </p:sp>
      <p:sp>
        <p:nvSpPr>
          <p:cNvPr id="4" name="Footer Placeholder 3">
            <a:extLst>
              <a:ext uri="{FF2B5EF4-FFF2-40B4-BE49-F238E27FC236}">
                <a16:creationId xmlns:a16="http://schemas.microsoft.com/office/drawing/2014/main" id="{456EBA98-9636-D842-8925-3501B95759ED}"/>
              </a:ext>
            </a:extLst>
          </p:cNvPr>
          <p:cNvSpPr>
            <a:spLocks noGrp="1"/>
          </p:cNvSpPr>
          <p:nvPr>
            <p:ph type="ftr" sz="quarter" idx="10"/>
          </p:nvPr>
        </p:nvSpPr>
        <p:spPr/>
        <p:txBody>
          <a:bodyPr/>
          <a:lstStyle/>
          <a:p>
            <a:pPr algn="l"/>
            <a:r>
              <a:rPr lang="en-US"/>
              <a:t>Optional footer for data sources, etc.</a:t>
            </a:r>
          </a:p>
        </p:txBody>
      </p:sp>
      <p:sp>
        <p:nvSpPr>
          <p:cNvPr id="6" name="Slide Number Placeholder 5">
            <a:extLst>
              <a:ext uri="{FF2B5EF4-FFF2-40B4-BE49-F238E27FC236}">
                <a16:creationId xmlns:a16="http://schemas.microsoft.com/office/drawing/2014/main" id="{B5CF3D1F-C85C-4746-9775-8CC46F947191}"/>
              </a:ext>
            </a:extLst>
          </p:cNvPr>
          <p:cNvSpPr>
            <a:spLocks noGrp="1"/>
          </p:cNvSpPr>
          <p:nvPr>
            <p:ph type="sldNum" sz="quarter" idx="11"/>
          </p:nvPr>
        </p:nvSpPr>
        <p:spPr/>
        <p:txBody>
          <a:bodyPr/>
          <a:lstStyle/>
          <a:p>
            <a:fld id="{9CC4C01C-10F0-BE40-8C25-99B2B118CB10}" type="slidenum">
              <a:rPr lang="en-US" smtClean="0"/>
              <a:pPr/>
              <a:t>‹#›</a:t>
            </a:fld>
            <a:endParaRPr lang="en-US"/>
          </a:p>
        </p:txBody>
      </p:sp>
    </p:spTree>
    <p:extLst>
      <p:ext uri="{BB962C8B-B14F-4D97-AF65-F5344CB8AC3E}">
        <p14:creationId xmlns:p14="http://schemas.microsoft.com/office/powerpoint/2010/main" val="33954016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 Photo">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41005DA8-3ECD-DA45-984E-04E34DA2D0D5}"/>
              </a:ext>
            </a:extLst>
          </p:cNvPr>
          <p:cNvSpPr>
            <a:spLocks noGrp="1"/>
          </p:cNvSpPr>
          <p:nvPr>
            <p:ph type="title"/>
          </p:nvPr>
        </p:nvSpPr>
        <p:spPr/>
        <p:txBody>
          <a:bodyPr/>
          <a:lstStyle/>
          <a:p>
            <a:endParaRPr lang="en-US"/>
          </a:p>
        </p:txBody>
      </p:sp>
      <p:sp>
        <p:nvSpPr>
          <p:cNvPr id="5" name="Placeholder 2">
            <a:extLst>
              <a:ext uri="{FF2B5EF4-FFF2-40B4-BE49-F238E27FC236}">
                <a16:creationId xmlns:a16="http://schemas.microsoft.com/office/drawing/2014/main" id="{4E0BEF11-5F93-7E4D-8406-F7B4B784D4C9}"/>
              </a:ext>
            </a:extLst>
          </p:cNvPr>
          <p:cNvSpPr>
            <a:spLocks noGrp="1"/>
          </p:cNvSpPr>
          <p:nvPr>
            <p:ph type="pic" sz="quarter" idx="3"/>
          </p:nvPr>
        </p:nvSpPr>
        <p:spPr>
          <a:xfrm>
            <a:off x="695325" y="1592263"/>
            <a:ext cx="10801350" cy="4284662"/>
          </a:xfrm>
          <a:noFill/>
        </p:spPr>
        <p:txBody>
          <a:bodyPr lIns="90000" tIns="90000" rIns="90000" bIns="90000" anchor="t">
            <a:normAutofit/>
          </a:bodyPr>
          <a:lstStyle>
            <a:lvl1pPr marL="0" indent="0" algn="l">
              <a:buNone/>
              <a:defRPr sz="1200" i="1">
                <a:solidFill>
                  <a:srgbClr val="58595B"/>
                </a:solidFill>
              </a:defRPr>
            </a:lvl1pPr>
          </a:lstStyle>
          <a:p>
            <a:pPr lvl="0"/>
            <a:endParaRPr lang="en-US"/>
          </a:p>
        </p:txBody>
      </p:sp>
      <p:sp>
        <p:nvSpPr>
          <p:cNvPr id="16" name="Footer Placeholder 15">
            <a:extLst>
              <a:ext uri="{FF2B5EF4-FFF2-40B4-BE49-F238E27FC236}">
                <a16:creationId xmlns:a16="http://schemas.microsoft.com/office/drawing/2014/main" id="{E1466314-C7AD-254C-B442-039906C5DBD5}"/>
              </a:ext>
            </a:extLst>
          </p:cNvPr>
          <p:cNvSpPr>
            <a:spLocks noGrp="1"/>
          </p:cNvSpPr>
          <p:nvPr>
            <p:ph type="ftr" sz="quarter" idx="10"/>
          </p:nvPr>
        </p:nvSpPr>
        <p:spPr/>
        <p:txBody>
          <a:bodyPr/>
          <a:lstStyle/>
          <a:p>
            <a:pPr algn="l"/>
            <a:r>
              <a:rPr lang="en-US"/>
              <a:t>Optional footer for data sources, etc.</a:t>
            </a:r>
          </a:p>
        </p:txBody>
      </p:sp>
      <p:sp>
        <p:nvSpPr>
          <p:cNvPr id="17" name="Slide Number Placeholder 16">
            <a:extLst>
              <a:ext uri="{FF2B5EF4-FFF2-40B4-BE49-F238E27FC236}">
                <a16:creationId xmlns:a16="http://schemas.microsoft.com/office/drawing/2014/main" id="{CF5DE626-3552-2C43-ABE1-9D38AFD26837}"/>
              </a:ext>
            </a:extLst>
          </p:cNvPr>
          <p:cNvSpPr>
            <a:spLocks noGrp="1"/>
          </p:cNvSpPr>
          <p:nvPr>
            <p:ph type="sldNum" sz="quarter" idx="11"/>
          </p:nvPr>
        </p:nvSpPr>
        <p:spPr/>
        <p:txBody>
          <a:bodyPr/>
          <a:lstStyle/>
          <a:p>
            <a:fld id="{9CC4C01C-10F0-BE40-8C25-99B2B118CB10}" type="slidenum">
              <a:rPr lang="en-US" smtClean="0"/>
              <a:pPr/>
              <a:t>‹#›</a:t>
            </a:fld>
            <a:endParaRPr lang="en-US"/>
          </a:p>
        </p:txBody>
      </p:sp>
    </p:spTree>
    <p:extLst>
      <p:ext uri="{BB962C8B-B14F-4D97-AF65-F5344CB8AC3E}">
        <p14:creationId xmlns:p14="http://schemas.microsoft.com/office/powerpoint/2010/main" val="2687433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05DA8-3ECD-DA45-984E-04E34DA2D0D5}"/>
              </a:ext>
            </a:extLst>
          </p:cNvPr>
          <p:cNvSpPr>
            <a:spLocks noGrp="1"/>
          </p:cNvSpPr>
          <p:nvPr>
            <p:ph type="title"/>
          </p:nvPr>
        </p:nvSpPr>
        <p:spPr/>
        <p:txBody>
          <a:bodyPr/>
          <a:lstStyle/>
          <a:p>
            <a:r>
              <a:rPr lang="en-US"/>
              <a:t>Click to edit Master title style</a:t>
            </a:r>
            <a:endParaRPr lang="en-US" dirty="0"/>
          </a:p>
        </p:txBody>
      </p:sp>
      <p:sp>
        <p:nvSpPr>
          <p:cNvPr id="5" name="Content Placeholder 4">
            <a:extLst>
              <a:ext uri="{FF2B5EF4-FFF2-40B4-BE49-F238E27FC236}">
                <a16:creationId xmlns:a16="http://schemas.microsoft.com/office/drawing/2014/main" id="{4E0BEF11-5F93-7E4D-8406-F7B4B784D4C9}"/>
              </a:ext>
            </a:extLst>
          </p:cNvPr>
          <p:cNvSpPr>
            <a:spLocks noGrp="1" noChangeAspect="1"/>
          </p:cNvSpPr>
          <p:nvPr>
            <p:ph idx="3"/>
          </p:nvPr>
        </p:nvSpPr>
        <p:spPr>
          <a:xfrm>
            <a:off x="695323" y="1592263"/>
            <a:ext cx="10801352" cy="4284662"/>
          </a:xfrm>
        </p:spPr>
        <p:txBody>
          <a:bodyPr tIns="0" rIns="2160000"/>
          <a:lstStyle>
            <a:lvl1pPr>
              <a:defRPr/>
            </a:lvl1pPr>
          </a:lstStyle>
          <a:p>
            <a:pPr lvl="0"/>
            <a:r>
              <a:rPr lang="en-US"/>
              <a:t>Click to edit Master text styles</a:t>
            </a:r>
          </a:p>
        </p:txBody>
      </p:sp>
      <p:sp>
        <p:nvSpPr>
          <p:cNvPr id="4" name="Footer Placeholder 3">
            <a:extLst>
              <a:ext uri="{FF2B5EF4-FFF2-40B4-BE49-F238E27FC236}">
                <a16:creationId xmlns:a16="http://schemas.microsoft.com/office/drawing/2014/main" id="{456EBA98-9636-D842-8925-3501B95759ED}"/>
              </a:ext>
            </a:extLst>
          </p:cNvPr>
          <p:cNvSpPr>
            <a:spLocks noGrp="1"/>
          </p:cNvSpPr>
          <p:nvPr>
            <p:ph type="ftr" sz="quarter" idx="10"/>
          </p:nvPr>
        </p:nvSpPr>
        <p:spPr/>
        <p:txBody>
          <a:bodyPr/>
          <a:lstStyle/>
          <a:p>
            <a:pPr algn="l"/>
            <a:endParaRPr lang="en-US" dirty="0"/>
          </a:p>
        </p:txBody>
      </p:sp>
      <p:sp>
        <p:nvSpPr>
          <p:cNvPr id="6" name="Slide Number Placeholder 5">
            <a:extLst>
              <a:ext uri="{FF2B5EF4-FFF2-40B4-BE49-F238E27FC236}">
                <a16:creationId xmlns:a16="http://schemas.microsoft.com/office/drawing/2014/main" id="{B5CF3D1F-C85C-4746-9775-8CC46F947191}"/>
              </a:ext>
            </a:extLst>
          </p:cNvPr>
          <p:cNvSpPr>
            <a:spLocks noGrp="1"/>
          </p:cNvSpPr>
          <p:nvPr>
            <p:ph type="sldNum" sz="quarter" idx="11"/>
          </p:nvPr>
        </p:nvSpPr>
        <p:spPr/>
        <p:txBody>
          <a:bodyPr/>
          <a:lstStyle/>
          <a:p>
            <a:fld id="{9CC4C01C-10F0-BE40-8C25-99B2B118CB10}" type="slidenum">
              <a:rPr lang="en-US" smtClean="0"/>
              <a:pPr/>
              <a:t>‹#›</a:t>
            </a:fld>
            <a:endParaRPr lang="en-US" dirty="0"/>
          </a:p>
        </p:txBody>
      </p:sp>
    </p:spTree>
    <p:extLst>
      <p:ext uri="{BB962C8B-B14F-4D97-AF65-F5344CB8AC3E}">
        <p14:creationId xmlns:p14="http://schemas.microsoft.com/office/powerpoint/2010/main" val="16049328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 Photo">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41005DA8-3ECD-DA45-984E-04E34DA2D0D5}"/>
              </a:ext>
            </a:extLst>
          </p:cNvPr>
          <p:cNvSpPr>
            <a:spLocks noGrp="1"/>
          </p:cNvSpPr>
          <p:nvPr>
            <p:ph type="title"/>
          </p:nvPr>
        </p:nvSpPr>
        <p:spPr/>
        <p:txBody>
          <a:bodyPr/>
          <a:lstStyle/>
          <a:p>
            <a:endParaRPr lang="en-US"/>
          </a:p>
        </p:txBody>
      </p:sp>
      <p:sp>
        <p:nvSpPr>
          <p:cNvPr id="5" name="Placeholder 2">
            <a:extLst>
              <a:ext uri="{FF2B5EF4-FFF2-40B4-BE49-F238E27FC236}">
                <a16:creationId xmlns:a16="http://schemas.microsoft.com/office/drawing/2014/main" id="{4E0BEF11-5F93-7E4D-8406-F7B4B784D4C9}"/>
              </a:ext>
            </a:extLst>
          </p:cNvPr>
          <p:cNvSpPr>
            <a:spLocks noGrp="1"/>
          </p:cNvSpPr>
          <p:nvPr>
            <p:ph type="pic" sz="quarter" idx="3"/>
          </p:nvPr>
        </p:nvSpPr>
        <p:spPr>
          <a:xfrm>
            <a:off x="695323" y="1592263"/>
            <a:ext cx="5292727" cy="4284662"/>
          </a:xfrm>
          <a:noFill/>
        </p:spPr>
        <p:txBody>
          <a:bodyPr lIns="90000" tIns="90000" rIns="90000" bIns="90000" anchor="t">
            <a:normAutofit/>
          </a:bodyPr>
          <a:lstStyle>
            <a:lvl1pPr marL="0" indent="0">
              <a:buNone/>
              <a:defRPr lang="en-US" sz="1200" i="1" dirty="0"/>
            </a:lvl1pPr>
          </a:lstStyle>
          <a:p>
            <a:pPr lvl="0"/>
            <a:endParaRPr lang="en-US"/>
          </a:p>
        </p:txBody>
      </p:sp>
      <p:sp>
        <p:nvSpPr>
          <p:cNvPr id="7" name="Placeholder 4">
            <a:extLst>
              <a:ext uri="{FF2B5EF4-FFF2-40B4-BE49-F238E27FC236}">
                <a16:creationId xmlns:a16="http://schemas.microsoft.com/office/drawing/2014/main" id="{7B387941-94AB-484A-B7EA-62C057F65554}"/>
              </a:ext>
            </a:extLst>
          </p:cNvPr>
          <p:cNvSpPr>
            <a:spLocks noGrp="1"/>
          </p:cNvSpPr>
          <p:nvPr>
            <p:ph type="pic" sz="quarter" idx="5"/>
          </p:nvPr>
        </p:nvSpPr>
        <p:spPr>
          <a:xfrm>
            <a:off x="6203952" y="1592263"/>
            <a:ext cx="5292723" cy="4284661"/>
          </a:xfrm>
          <a:noFill/>
        </p:spPr>
        <p:txBody>
          <a:bodyPr lIns="90000" tIns="90000" rIns="90000" bIns="90000" anchor="t">
            <a:normAutofit/>
          </a:bodyPr>
          <a:lstStyle>
            <a:lvl1pPr marL="0" indent="0">
              <a:buNone/>
              <a:defRPr lang="en-US" sz="1200" i="1" dirty="0"/>
            </a:lvl1pPr>
          </a:lstStyle>
          <a:p>
            <a:pPr lvl="0"/>
            <a:endParaRPr lang="en-US"/>
          </a:p>
        </p:txBody>
      </p:sp>
      <p:sp>
        <p:nvSpPr>
          <p:cNvPr id="16" name="Footer Placeholder 15">
            <a:extLst>
              <a:ext uri="{FF2B5EF4-FFF2-40B4-BE49-F238E27FC236}">
                <a16:creationId xmlns:a16="http://schemas.microsoft.com/office/drawing/2014/main" id="{E1466314-C7AD-254C-B442-039906C5DBD5}"/>
              </a:ext>
            </a:extLst>
          </p:cNvPr>
          <p:cNvSpPr>
            <a:spLocks noGrp="1"/>
          </p:cNvSpPr>
          <p:nvPr>
            <p:ph type="ftr" sz="quarter" idx="10"/>
          </p:nvPr>
        </p:nvSpPr>
        <p:spPr/>
        <p:txBody>
          <a:bodyPr/>
          <a:lstStyle/>
          <a:p>
            <a:pPr algn="l"/>
            <a:r>
              <a:rPr lang="en-US"/>
              <a:t>Optional footer for data sources, etc.</a:t>
            </a:r>
          </a:p>
        </p:txBody>
      </p:sp>
      <p:sp>
        <p:nvSpPr>
          <p:cNvPr id="17" name="Slide Number Placeholder 16">
            <a:extLst>
              <a:ext uri="{FF2B5EF4-FFF2-40B4-BE49-F238E27FC236}">
                <a16:creationId xmlns:a16="http://schemas.microsoft.com/office/drawing/2014/main" id="{CF5DE626-3552-2C43-ABE1-9D38AFD26837}"/>
              </a:ext>
            </a:extLst>
          </p:cNvPr>
          <p:cNvSpPr>
            <a:spLocks noGrp="1"/>
          </p:cNvSpPr>
          <p:nvPr>
            <p:ph type="sldNum" sz="quarter" idx="11"/>
          </p:nvPr>
        </p:nvSpPr>
        <p:spPr/>
        <p:txBody>
          <a:bodyPr/>
          <a:lstStyle/>
          <a:p>
            <a:fld id="{9CC4C01C-10F0-BE40-8C25-99B2B118CB10}" type="slidenum">
              <a:rPr lang="en-US" smtClean="0"/>
              <a:pPr/>
              <a:t>‹#›</a:t>
            </a:fld>
            <a:endParaRPr lang="en-US"/>
          </a:p>
        </p:txBody>
      </p:sp>
    </p:spTree>
    <p:extLst>
      <p:ext uri="{BB962C8B-B14F-4D97-AF65-F5344CB8AC3E}">
        <p14:creationId xmlns:p14="http://schemas.microsoft.com/office/powerpoint/2010/main" val="2671161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 1 Photo">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41005DA8-3ECD-DA45-984E-04E34DA2D0D5}"/>
              </a:ext>
            </a:extLst>
          </p:cNvPr>
          <p:cNvSpPr>
            <a:spLocks noGrp="1"/>
          </p:cNvSpPr>
          <p:nvPr>
            <p:ph type="title"/>
          </p:nvPr>
        </p:nvSpPr>
        <p:spPr/>
        <p:txBody>
          <a:bodyPr/>
          <a:lstStyle/>
          <a:p>
            <a:endParaRPr lang="en-US"/>
          </a:p>
        </p:txBody>
      </p:sp>
      <p:sp>
        <p:nvSpPr>
          <p:cNvPr id="4" name="Placeholder 1">
            <a:extLst>
              <a:ext uri="{FF2B5EF4-FFF2-40B4-BE49-F238E27FC236}">
                <a16:creationId xmlns:a16="http://schemas.microsoft.com/office/drawing/2014/main" id="{1FACF452-012E-8A45-A4AF-F9DE34E05F32}"/>
              </a:ext>
            </a:extLst>
          </p:cNvPr>
          <p:cNvSpPr>
            <a:spLocks noGrp="1"/>
          </p:cNvSpPr>
          <p:nvPr>
            <p:ph type="body" sz="quarter" idx="2"/>
          </p:nvPr>
        </p:nvSpPr>
        <p:spPr>
          <a:xfrm>
            <a:off x="695324" y="1592263"/>
            <a:ext cx="6207126" cy="4284662"/>
          </a:xfrm>
        </p:spPr>
        <p:txBody>
          <a:bodyPr/>
          <a:lstStyle>
            <a:lvl1pPr>
              <a:defRPr/>
            </a:lvl1pPr>
          </a:lstStyle>
          <a:p>
            <a:pPr lvl="0"/>
            <a:endParaRPr lang="en-US"/>
          </a:p>
        </p:txBody>
      </p:sp>
      <p:sp>
        <p:nvSpPr>
          <p:cNvPr id="5" name="Placeholder 2">
            <a:extLst>
              <a:ext uri="{FF2B5EF4-FFF2-40B4-BE49-F238E27FC236}">
                <a16:creationId xmlns:a16="http://schemas.microsoft.com/office/drawing/2014/main" id="{4E0BEF11-5F93-7E4D-8406-F7B4B784D4C9}"/>
              </a:ext>
            </a:extLst>
          </p:cNvPr>
          <p:cNvSpPr>
            <a:spLocks noGrp="1"/>
          </p:cNvSpPr>
          <p:nvPr>
            <p:ph type="pic" sz="quarter" idx="3"/>
          </p:nvPr>
        </p:nvSpPr>
        <p:spPr>
          <a:xfrm>
            <a:off x="7118350" y="1582738"/>
            <a:ext cx="4378325" cy="4284662"/>
          </a:xfrm>
          <a:noFill/>
        </p:spPr>
        <p:txBody>
          <a:bodyPr lIns="90000" tIns="90000" rIns="90000" bIns="90000" anchor="t">
            <a:normAutofit/>
          </a:bodyPr>
          <a:lstStyle>
            <a:lvl1pPr marL="0" indent="0" algn="l">
              <a:buNone/>
              <a:defRPr lang="en-US" sz="1200" i="1" dirty="0"/>
            </a:lvl1pPr>
          </a:lstStyle>
          <a:p>
            <a:pPr lvl="0"/>
            <a:endParaRPr lang="en-US"/>
          </a:p>
        </p:txBody>
      </p:sp>
      <p:sp>
        <p:nvSpPr>
          <p:cNvPr id="16" name="Footer Placeholder 15">
            <a:extLst>
              <a:ext uri="{FF2B5EF4-FFF2-40B4-BE49-F238E27FC236}">
                <a16:creationId xmlns:a16="http://schemas.microsoft.com/office/drawing/2014/main" id="{E1466314-C7AD-254C-B442-039906C5DBD5}"/>
              </a:ext>
            </a:extLst>
          </p:cNvPr>
          <p:cNvSpPr>
            <a:spLocks noGrp="1"/>
          </p:cNvSpPr>
          <p:nvPr>
            <p:ph type="ftr" sz="quarter" idx="10"/>
          </p:nvPr>
        </p:nvSpPr>
        <p:spPr/>
        <p:txBody>
          <a:bodyPr/>
          <a:lstStyle/>
          <a:p>
            <a:pPr algn="l"/>
            <a:r>
              <a:rPr lang="en-US"/>
              <a:t>Optional footer for data sources, etc.</a:t>
            </a:r>
          </a:p>
        </p:txBody>
      </p:sp>
      <p:sp>
        <p:nvSpPr>
          <p:cNvPr id="17" name="Slide Number Placeholder 16">
            <a:extLst>
              <a:ext uri="{FF2B5EF4-FFF2-40B4-BE49-F238E27FC236}">
                <a16:creationId xmlns:a16="http://schemas.microsoft.com/office/drawing/2014/main" id="{CF5DE626-3552-2C43-ABE1-9D38AFD26837}"/>
              </a:ext>
            </a:extLst>
          </p:cNvPr>
          <p:cNvSpPr>
            <a:spLocks noGrp="1"/>
          </p:cNvSpPr>
          <p:nvPr>
            <p:ph type="sldNum" sz="quarter" idx="11"/>
          </p:nvPr>
        </p:nvSpPr>
        <p:spPr/>
        <p:txBody>
          <a:bodyPr/>
          <a:lstStyle/>
          <a:p>
            <a:fld id="{9CC4C01C-10F0-BE40-8C25-99B2B118CB10}" type="slidenum">
              <a:rPr lang="en-US" smtClean="0"/>
              <a:pPr/>
              <a:t>‹#›</a:t>
            </a:fld>
            <a:endParaRPr lang="en-US"/>
          </a:p>
        </p:txBody>
      </p:sp>
    </p:spTree>
    <p:extLst>
      <p:ext uri="{BB962C8B-B14F-4D97-AF65-F5344CB8AC3E}">
        <p14:creationId xmlns:p14="http://schemas.microsoft.com/office/powerpoint/2010/main" val="2162888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 2 Photo">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41005DA8-3ECD-DA45-984E-04E34DA2D0D5}"/>
              </a:ext>
            </a:extLst>
          </p:cNvPr>
          <p:cNvSpPr>
            <a:spLocks noGrp="1"/>
          </p:cNvSpPr>
          <p:nvPr>
            <p:ph type="title"/>
          </p:nvPr>
        </p:nvSpPr>
        <p:spPr/>
        <p:txBody>
          <a:bodyPr/>
          <a:lstStyle/>
          <a:p>
            <a:endParaRPr lang="en-US"/>
          </a:p>
        </p:txBody>
      </p:sp>
      <p:sp>
        <p:nvSpPr>
          <p:cNvPr id="4" name="Placeholder 1">
            <a:extLst>
              <a:ext uri="{FF2B5EF4-FFF2-40B4-BE49-F238E27FC236}">
                <a16:creationId xmlns:a16="http://schemas.microsoft.com/office/drawing/2014/main" id="{1FACF452-012E-8A45-A4AF-F9DE34E05F32}"/>
              </a:ext>
            </a:extLst>
          </p:cNvPr>
          <p:cNvSpPr>
            <a:spLocks noGrp="1"/>
          </p:cNvSpPr>
          <p:nvPr>
            <p:ph type="body" sz="quarter" idx="2"/>
          </p:nvPr>
        </p:nvSpPr>
        <p:spPr>
          <a:xfrm>
            <a:off x="695324" y="1592263"/>
            <a:ext cx="6207126" cy="4284662"/>
          </a:xfrm>
        </p:spPr>
        <p:txBody>
          <a:bodyPr/>
          <a:lstStyle>
            <a:lvl1pPr>
              <a:defRPr/>
            </a:lvl1pPr>
          </a:lstStyle>
          <a:p>
            <a:pPr lvl="0"/>
            <a:endParaRPr lang="en-US"/>
          </a:p>
        </p:txBody>
      </p:sp>
      <p:sp>
        <p:nvSpPr>
          <p:cNvPr id="5" name="Placeholder 2">
            <a:extLst>
              <a:ext uri="{FF2B5EF4-FFF2-40B4-BE49-F238E27FC236}">
                <a16:creationId xmlns:a16="http://schemas.microsoft.com/office/drawing/2014/main" id="{4E0BEF11-5F93-7E4D-8406-F7B4B784D4C9}"/>
              </a:ext>
            </a:extLst>
          </p:cNvPr>
          <p:cNvSpPr>
            <a:spLocks noGrp="1"/>
          </p:cNvSpPr>
          <p:nvPr>
            <p:ph type="pic" sz="quarter" idx="3"/>
          </p:nvPr>
        </p:nvSpPr>
        <p:spPr>
          <a:xfrm>
            <a:off x="7118350" y="1582738"/>
            <a:ext cx="4371709" cy="2041200"/>
          </a:xfrm>
          <a:noFill/>
        </p:spPr>
        <p:txBody>
          <a:bodyPr lIns="90000" tIns="90000" rIns="90000" bIns="90000" anchor="t">
            <a:normAutofit/>
          </a:bodyPr>
          <a:lstStyle>
            <a:lvl1pPr marL="0" indent="0" algn="l">
              <a:buNone/>
              <a:defRPr lang="en-US" sz="1200" i="1" dirty="0"/>
            </a:lvl1pPr>
          </a:lstStyle>
          <a:p>
            <a:pPr lvl="0"/>
            <a:endParaRPr lang="en-US"/>
          </a:p>
        </p:txBody>
      </p:sp>
      <p:sp>
        <p:nvSpPr>
          <p:cNvPr id="7" name="Placeholder 4">
            <a:extLst>
              <a:ext uri="{FF2B5EF4-FFF2-40B4-BE49-F238E27FC236}">
                <a16:creationId xmlns:a16="http://schemas.microsoft.com/office/drawing/2014/main" id="{7B387941-94AB-484A-B7EA-62C057F65554}"/>
              </a:ext>
            </a:extLst>
          </p:cNvPr>
          <p:cNvSpPr>
            <a:spLocks noGrp="1"/>
          </p:cNvSpPr>
          <p:nvPr>
            <p:ph type="pic" sz="quarter" idx="5"/>
          </p:nvPr>
        </p:nvSpPr>
        <p:spPr>
          <a:xfrm>
            <a:off x="7119493" y="3835093"/>
            <a:ext cx="4377181" cy="2041832"/>
          </a:xfrm>
          <a:noFill/>
        </p:spPr>
        <p:txBody>
          <a:bodyPr lIns="90000" tIns="90000" rIns="90000" bIns="90000" anchor="t">
            <a:normAutofit/>
          </a:bodyPr>
          <a:lstStyle>
            <a:lvl1pPr marL="0" indent="0" algn="l">
              <a:buNone/>
              <a:defRPr lang="en-US" sz="1200" i="1" dirty="0"/>
            </a:lvl1pPr>
          </a:lstStyle>
          <a:p>
            <a:pPr lvl="0"/>
            <a:endParaRPr lang="en-US"/>
          </a:p>
        </p:txBody>
      </p:sp>
      <p:sp>
        <p:nvSpPr>
          <p:cNvPr id="16" name="Footer Placeholder 15">
            <a:extLst>
              <a:ext uri="{FF2B5EF4-FFF2-40B4-BE49-F238E27FC236}">
                <a16:creationId xmlns:a16="http://schemas.microsoft.com/office/drawing/2014/main" id="{E1466314-C7AD-254C-B442-039906C5DBD5}"/>
              </a:ext>
            </a:extLst>
          </p:cNvPr>
          <p:cNvSpPr>
            <a:spLocks noGrp="1"/>
          </p:cNvSpPr>
          <p:nvPr>
            <p:ph type="ftr" sz="quarter" idx="10"/>
          </p:nvPr>
        </p:nvSpPr>
        <p:spPr/>
        <p:txBody>
          <a:bodyPr/>
          <a:lstStyle/>
          <a:p>
            <a:pPr algn="l"/>
            <a:r>
              <a:rPr lang="en-US"/>
              <a:t>Optional footer for data sources, etc.</a:t>
            </a:r>
          </a:p>
        </p:txBody>
      </p:sp>
      <p:sp>
        <p:nvSpPr>
          <p:cNvPr id="17" name="Slide Number Placeholder 16">
            <a:extLst>
              <a:ext uri="{FF2B5EF4-FFF2-40B4-BE49-F238E27FC236}">
                <a16:creationId xmlns:a16="http://schemas.microsoft.com/office/drawing/2014/main" id="{CF5DE626-3552-2C43-ABE1-9D38AFD26837}"/>
              </a:ext>
            </a:extLst>
          </p:cNvPr>
          <p:cNvSpPr>
            <a:spLocks noGrp="1"/>
          </p:cNvSpPr>
          <p:nvPr>
            <p:ph type="sldNum" sz="quarter" idx="11"/>
          </p:nvPr>
        </p:nvSpPr>
        <p:spPr/>
        <p:txBody>
          <a:bodyPr/>
          <a:lstStyle/>
          <a:p>
            <a:fld id="{9CC4C01C-10F0-BE40-8C25-99B2B118CB10}" type="slidenum">
              <a:rPr lang="en-US" smtClean="0"/>
              <a:pPr/>
              <a:t>‹#›</a:t>
            </a:fld>
            <a:endParaRPr lang="en-US"/>
          </a:p>
        </p:txBody>
      </p:sp>
    </p:spTree>
    <p:extLst>
      <p:ext uri="{BB962C8B-B14F-4D97-AF65-F5344CB8AC3E}">
        <p14:creationId xmlns:p14="http://schemas.microsoft.com/office/powerpoint/2010/main" val="39943500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 3 Photo">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41005DA8-3ECD-DA45-984E-04E34DA2D0D5}"/>
              </a:ext>
            </a:extLst>
          </p:cNvPr>
          <p:cNvSpPr>
            <a:spLocks noGrp="1"/>
          </p:cNvSpPr>
          <p:nvPr>
            <p:ph type="title"/>
          </p:nvPr>
        </p:nvSpPr>
        <p:spPr/>
        <p:txBody>
          <a:bodyPr/>
          <a:lstStyle/>
          <a:p>
            <a:endParaRPr lang="en-US"/>
          </a:p>
        </p:txBody>
      </p:sp>
      <p:sp>
        <p:nvSpPr>
          <p:cNvPr id="4" name="Placeholder 1">
            <a:extLst>
              <a:ext uri="{FF2B5EF4-FFF2-40B4-BE49-F238E27FC236}">
                <a16:creationId xmlns:a16="http://schemas.microsoft.com/office/drawing/2014/main" id="{1FACF452-012E-8A45-A4AF-F9DE34E05F32}"/>
              </a:ext>
            </a:extLst>
          </p:cNvPr>
          <p:cNvSpPr>
            <a:spLocks noGrp="1"/>
          </p:cNvSpPr>
          <p:nvPr>
            <p:ph type="body" sz="quarter" idx="2"/>
          </p:nvPr>
        </p:nvSpPr>
        <p:spPr>
          <a:xfrm>
            <a:off x="695324" y="1592263"/>
            <a:ext cx="6207126" cy="4284662"/>
          </a:xfrm>
        </p:spPr>
        <p:txBody>
          <a:bodyPr/>
          <a:lstStyle>
            <a:lvl1pPr>
              <a:defRPr/>
            </a:lvl1pPr>
          </a:lstStyle>
          <a:p>
            <a:pPr lvl="0"/>
            <a:endParaRPr lang="en-US"/>
          </a:p>
        </p:txBody>
      </p:sp>
      <p:sp>
        <p:nvSpPr>
          <p:cNvPr id="5" name="Placeholder 2">
            <a:extLst>
              <a:ext uri="{FF2B5EF4-FFF2-40B4-BE49-F238E27FC236}">
                <a16:creationId xmlns:a16="http://schemas.microsoft.com/office/drawing/2014/main" id="{4E0BEF11-5F93-7E4D-8406-F7B4B784D4C9}"/>
              </a:ext>
            </a:extLst>
          </p:cNvPr>
          <p:cNvSpPr>
            <a:spLocks noGrp="1"/>
          </p:cNvSpPr>
          <p:nvPr>
            <p:ph type="pic" sz="quarter" idx="3"/>
          </p:nvPr>
        </p:nvSpPr>
        <p:spPr>
          <a:xfrm>
            <a:off x="7118351" y="1582739"/>
            <a:ext cx="2067512" cy="2041200"/>
          </a:xfrm>
          <a:noFill/>
        </p:spPr>
        <p:txBody>
          <a:bodyPr lIns="90000" tIns="90000" rIns="90000" bIns="90000" anchor="t">
            <a:normAutofit/>
          </a:bodyPr>
          <a:lstStyle>
            <a:lvl1pPr marL="0" indent="0" algn="l">
              <a:buNone/>
              <a:defRPr lang="en-US" sz="1200" i="1" dirty="0"/>
            </a:lvl1pPr>
          </a:lstStyle>
          <a:p>
            <a:pPr lvl="0"/>
            <a:endParaRPr lang="en-US"/>
          </a:p>
        </p:txBody>
      </p:sp>
      <p:sp>
        <p:nvSpPr>
          <p:cNvPr id="7" name="Placeholder 4">
            <a:extLst>
              <a:ext uri="{FF2B5EF4-FFF2-40B4-BE49-F238E27FC236}">
                <a16:creationId xmlns:a16="http://schemas.microsoft.com/office/drawing/2014/main" id="{7B387941-94AB-484A-B7EA-62C057F65554}"/>
              </a:ext>
            </a:extLst>
          </p:cNvPr>
          <p:cNvSpPr>
            <a:spLocks noGrp="1"/>
          </p:cNvSpPr>
          <p:nvPr>
            <p:ph type="pic" sz="quarter" idx="5"/>
          </p:nvPr>
        </p:nvSpPr>
        <p:spPr>
          <a:xfrm>
            <a:off x="9426575" y="1582739"/>
            <a:ext cx="2070100" cy="2041200"/>
          </a:xfrm>
          <a:noFill/>
        </p:spPr>
        <p:txBody>
          <a:bodyPr lIns="90000" tIns="90000" rIns="90000" bIns="90000" anchor="t">
            <a:normAutofit/>
          </a:bodyPr>
          <a:lstStyle>
            <a:lvl1pPr marL="0" indent="0" algn="l">
              <a:buNone/>
              <a:defRPr lang="en-US" sz="1200" i="1" dirty="0"/>
            </a:lvl1pPr>
          </a:lstStyle>
          <a:p>
            <a:pPr lvl="0"/>
            <a:endParaRPr lang="en-US"/>
          </a:p>
        </p:txBody>
      </p:sp>
      <p:sp>
        <p:nvSpPr>
          <p:cNvPr id="9" name="Placeholder 6">
            <a:extLst>
              <a:ext uri="{FF2B5EF4-FFF2-40B4-BE49-F238E27FC236}">
                <a16:creationId xmlns:a16="http://schemas.microsoft.com/office/drawing/2014/main" id="{A62C8844-8305-ED44-B536-FB54DB22036D}"/>
              </a:ext>
            </a:extLst>
          </p:cNvPr>
          <p:cNvSpPr>
            <a:spLocks noGrp="1"/>
          </p:cNvSpPr>
          <p:nvPr>
            <p:ph type="pic" sz="quarter" idx="7"/>
          </p:nvPr>
        </p:nvSpPr>
        <p:spPr>
          <a:xfrm>
            <a:off x="7118350" y="3835725"/>
            <a:ext cx="4378326" cy="2041200"/>
          </a:xfrm>
          <a:noFill/>
        </p:spPr>
        <p:txBody>
          <a:bodyPr lIns="90000" tIns="90000" rIns="90000" bIns="90000" anchor="t">
            <a:normAutofit/>
          </a:bodyPr>
          <a:lstStyle>
            <a:lvl1pPr marL="0" indent="0" algn="l">
              <a:buNone/>
              <a:defRPr lang="en-US" sz="1200" i="1" dirty="0"/>
            </a:lvl1pPr>
          </a:lstStyle>
          <a:p>
            <a:pPr lvl="0"/>
            <a:endParaRPr lang="en-US"/>
          </a:p>
        </p:txBody>
      </p:sp>
      <p:sp>
        <p:nvSpPr>
          <p:cNvPr id="16" name="Footer Placeholder 15">
            <a:extLst>
              <a:ext uri="{FF2B5EF4-FFF2-40B4-BE49-F238E27FC236}">
                <a16:creationId xmlns:a16="http://schemas.microsoft.com/office/drawing/2014/main" id="{E1466314-C7AD-254C-B442-039906C5DBD5}"/>
              </a:ext>
            </a:extLst>
          </p:cNvPr>
          <p:cNvSpPr>
            <a:spLocks noGrp="1"/>
          </p:cNvSpPr>
          <p:nvPr>
            <p:ph type="ftr" sz="quarter" idx="10"/>
          </p:nvPr>
        </p:nvSpPr>
        <p:spPr/>
        <p:txBody>
          <a:bodyPr/>
          <a:lstStyle/>
          <a:p>
            <a:pPr algn="l"/>
            <a:r>
              <a:rPr lang="en-US"/>
              <a:t>Optional footer for data sources, etc.</a:t>
            </a:r>
          </a:p>
        </p:txBody>
      </p:sp>
      <p:sp>
        <p:nvSpPr>
          <p:cNvPr id="17" name="Slide Number Placeholder 16">
            <a:extLst>
              <a:ext uri="{FF2B5EF4-FFF2-40B4-BE49-F238E27FC236}">
                <a16:creationId xmlns:a16="http://schemas.microsoft.com/office/drawing/2014/main" id="{CF5DE626-3552-2C43-ABE1-9D38AFD26837}"/>
              </a:ext>
            </a:extLst>
          </p:cNvPr>
          <p:cNvSpPr>
            <a:spLocks noGrp="1"/>
          </p:cNvSpPr>
          <p:nvPr>
            <p:ph type="sldNum" sz="quarter" idx="11"/>
          </p:nvPr>
        </p:nvSpPr>
        <p:spPr/>
        <p:txBody>
          <a:bodyPr/>
          <a:lstStyle/>
          <a:p>
            <a:fld id="{9CC4C01C-10F0-BE40-8C25-99B2B118CB10}" type="slidenum">
              <a:rPr lang="en-US" smtClean="0"/>
              <a:pPr/>
              <a:t>‹#›</a:t>
            </a:fld>
            <a:endParaRPr lang="en-US"/>
          </a:p>
        </p:txBody>
      </p:sp>
    </p:spTree>
    <p:extLst>
      <p:ext uri="{BB962C8B-B14F-4D97-AF65-F5344CB8AC3E}">
        <p14:creationId xmlns:p14="http://schemas.microsoft.com/office/powerpoint/2010/main" val="34844460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 Topic/Text">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41005DA8-3ECD-DA45-984E-04E34DA2D0D5}"/>
              </a:ext>
            </a:extLst>
          </p:cNvPr>
          <p:cNvSpPr>
            <a:spLocks noGrp="1"/>
          </p:cNvSpPr>
          <p:nvPr>
            <p:ph type="title"/>
          </p:nvPr>
        </p:nvSpPr>
        <p:spPr/>
        <p:txBody>
          <a:bodyPr/>
          <a:lstStyle/>
          <a:p>
            <a:endParaRPr lang="en-US"/>
          </a:p>
        </p:txBody>
      </p:sp>
      <p:sp>
        <p:nvSpPr>
          <p:cNvPr id="8" name="Placeholder 5">
            <a:extLst>
              <a:ext uri="{FF2B5EF4-FFF2-40B4-BE49-F238E27FC236}">
                <a16:creationId xmlns:a16="http://schemas.microsoft.com/office/drawing/2014/main" id="{22446B71-692F-B246-A851-A58E881E264C}"/>
              </a:ext>
            </a:extLst>
          </p:cNvPr>
          <p:cNvSpPr>
            <a:spLocks noGrp="1"/>
          </p:cNvSpPr>
          <p:nvPr>
            <p:ph type="body" sz="quarter" idx="6" hasCustomPrompt="1"/>
          </p:nvPr>
        </p:nvSpPr>
        <p:spPr>
          <a:xfrm>
            <a:off x="688976" y="2626675"/>
            <a:ext cx="5299074" cy="3249734"/>
          </a:xfrm>
          <a:noFill/>
          <a:ln w="19050">
            <a:noFill/>
          </a:ln>
        </p:spPr>
        <p:txBody>
          <a:bodyPr lIns="0" tIns="0" rIns="540000" bIns="0">
            <a:normAutofit/>
          </a:bodyPr>
          <a:lstStyle>
            <a:lvl1pPr marL="0" indent="0">
              <a:buNone/>
              <a:defRPr lang="en-US" dirty="0" smtClean="0"/>
            </a:lvl1pPr>
            <a:lvl2pPr marL="365125" indent="-225425">
              <a:tabLst/>
              <a:defRPr lang="en-US" dirty="0" smtClean="0"/>
            </a:lvl2pPr>
            <a:lvl3pPr marL="720725" indent="-236538">
              <a:tabLst/>
              <a:defRPr lang="en-US" dirty="0" smtClean="0"/>
            </a:lvl3pPr>
            <a:lvl4pPr marL="1247775" indent="-225425">
              <a:tabLst/>
              <a:defRPr lang="en-US" dirty="0" smtClean="0"/>
            </a:lvl4pPr>
            <a:lvl5pPr marL="1785938" indent="-236538">
              <a:tabLst/>
              <a:defRPr lang="en-US" dirty="0" smtClean="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Placeholder 1">
            <a:extLst>
              <a:ext uri="{FF2B5EF4-FFF2-40B4-BE49-F238E27FC236}">
                <a16:creationId xmlns:a16="http://schemas.microsoft.com/office/drawing/2014/main" id="{1FACF452-012E-8A45-A4AF-F9DE34E05F32}"/>
              </a:ext>
            </a:extLst>
          </p:cNvPr>
          <p:cNvSpPr>
            <a:spLocks noGrp="1"/>
          </p:cNvSpPr>
          <p:nvPr>
            <p:ph type="body" sz="quarter" idx="2" hasCustomPrompt="1"/>
          </p:nvPr>
        </p:nvSpPr>
        <p:spPr>
          <a:xfrm>
            <a:off x="688975" y="1582737"/>
            <a:ext cx="5299071" cy="602443"/>
          </a:xfrm>
          <a:noFill/>
          <a:ln w="19050">
            <a:noFill/>
          </a:ln>
        </p:spPr>
        <p:txBody>
          <a:bodyPr lIns="0" tIns="0" rIns="540000" bIns="0" anchor="b">
            <a:normAutofit/>
          </a:bodyPr>
          <a:lstStyle>
            <a:lvl1pPr marL="0" indent="0" algn="l">
              <a:buNone/>
              <a:defRPr sz="1800" b="1">
                <a:solidFill>
                  <a:schemeClr val="accent2"/>
                </a:solidFill>
              </a:defRPr>
            </a:lvl1pPr>
          </a:lstStyle>
          <a:p>
            <a:pPr lvl="0"/>
            <a:r>
              <a:rPr lang="en-US"/>
              <a:t>Click to add topic</a:t>
            </a:r>
          </a:p>
        </p:txBody>
      </p:sp>
      <p:sp>
        <p:nvSpPr>
          <p:cNvPr id="9" name="Placeholder 6">
            <a:extLst>
              <a:ext uri="{FF2B5EF4-FFF2-40B4-BE49-F238E27FC236}">
                <a16:creationId xmlns:a16="http://schemas.microsoft.com/office/drawing/2014/main" id="{A62C8844-8305-ED44-B536-FB54DB22036D}"/>
              </a:ext>
            </a:extLst>
          </p:cNvPr>
          <p:cNvSpPr>
            <a:spLocks noGrp="1"/>
          </p:cNvSpPr>
          <p:nvPr>
            <p:ph type="body" sz="quarter" idx="7" hasCustomPrompt="1"/>
          </p:nvPr>
        </p:nvSpPr>
        <p:spPr>
          <a:xfrm>
            <a:off x="6203950" y="2626721"/>
            <a:ext cx="5299072" cy="3250193"/>
          </a:xfrm>
          <a:noFill/>
          <a:ln w="19050">
            <a:noFill/>
          </a:ln>
        </p:spPr>
        <p:txBody>
          <a:bodyPr lIns="0" tIns="0" rIns="540000" bIns="0">
            <a:normAutofit/>
          </a:bodyPr>
          <a:lstStyle>
            <a:lvl1pPr marL="0" indent="0">
              <a:buNone/>
              <a:defRPr lang="en-US" dirty="0" smtClean="0"/>
            </a:lvl1pPr>
            <a:lvl2pPr marL="365125" indent="-225425">
              <a:tabLst/>
              <a:defRPr lang="en-US" dirty="0" smtClean="0"/>
            </a:lvl2pPr>
            <a:lvl3pPr marL="763588" indent="-236538">
              <a:tabLst/>
              <a:defRPr lang="en-US" dirty="0" smtClean="0"/>
            </a:lvl3pPr>
            <a:lvl4pPr marL="1247775" indent="-225425">
              <a:tabLst/>
              <a:defRPr lang="en-US" dirty="0" smtClean="0"/>
            </a:lvl4pPr>
            <a:lvl5pPr marL="1785938" indent="-236538">
              <a:tabLst/>
              <a:defRPr lang="en-US" dirty="0" smtClean="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5" name="Placeholder 2">
            <a:extLst>
              <a:ext uri="{FF2B5EF4-FFF2-40B4-BE49-F238E27FC236}">
                <a16:creationId xmlns:a16="http://schemas.microsoft.com/office/drawing/2014/main" id="{4E0BEF11-5F93-7E4D-8406-F7B4B784D4C9}"/>
              </a:ext>
            </a:extLst>
          </p:cNvPr>
          <p:cNvSpPr>
            <a:spLocks noGrp="1"/>
          </p:cNvSpPr>
          <p:nvPr>
            <p:ph type="body" sz="quarter" idx="3" hasCustomPrompt="1"/>
          </p:nvPr>
        </p:nvSpPr>
        <p:spPr>
          <a:xfrm>
            <a:off x="6203950" y="1582736"/>
            <a:ext cx="5299069" cy="602443"/>
          </a:xfrm>
          <a:noFill/>
          <a:ln w="19050">
            <a:noFill/>
          </a:ln>
        </p:spPr>
        <p:txBody>
          <a:bodyPr lIns="0" tIns="0" rIns="540000" bIns="0" anchor="b">
            <a:normAutofit/>
          </a:bodyPr>
          <a:lstStyle>
            <a:lvl1pPr marL="0" indent="0" algn="l">
              <a:buNone/>
              <a:defRPr sz="1800" b="1">
                <a:solidFill>
                  <a:schemeClr val="accent2"/>
                </a:solidFill>
              </a:defRPr>
            </a:lvl1pPr>
          </a:lstStyle>
          <a:p>
            <a:pPr lvl="0"/>
            <a:r>
              <a:rPr lang="en-US"/>
              <a:t>Click to add topic</a:t>
            </a:r>
          </a:p>
        </p:txBody>
      </p:sp>
      <p:sp>
        <p:nvSpPr>
          <p:cNvPr id="16" name="Footer Placeholder 15">
            <a:extLst>
              <a:ext uri="{FF2B5EF4-FFF2-40B4-BE49-F238E27FC236}">
                <a16:creationId xmlns:a16="http://schemas.microsoft.com/office/drawing/2014/main" id="{A8DE63B6-E4ED-F54F-90E7-1224A518302E}"/>
              </a:ext>
            </a:extLst>
          </p:cNvPr>
          <p:cNvSpPr>
            <a:spLocks noGrp="1"/>
          </p:cNvSpPr>
          <p:nvPr>
            <p:ph type="ftr" sz="quarter" idx="10"/>
          </p:nvPr>
        </p:nvSpPr>
        <p:spPr/>
        <p:txBody>
          <a:bodyPr/>
          <a:lstStyle/>
          <a:p>
            <a:pPr algn="l"/>
            <a:r>
              <a:rPr lang="en-US"/>
              <a:t>Optional footer for data sources, etc.</a:t>
            </a:r>
          </a:p>
        </p:txBody>
      </p:sp>
      <p:sp>
        <p:nvSpPr>
          <p:cNvPr id="17" name="Slide Number Placeholder 16">
            <a:extLst>
              <a:ext uri="{FF2B5EF4-FFF2-40B4-BE49-F238E27FC236}">
                <a16:creationId xmlns:a16="http://schemas.microsoft.com/office/drawing/2014/main" id="{2C4A1171-274C-5443-B186-3E3633222E79}"/>
              </a:ext>
            </a:extLst>
          </p:cNvPr>
          <p:cNvSpPr>
            <a:spLocks noGrp="1"/>
          </p:cNvSpPr>
          <p:nvPr>
            <p:ph type="sldNum" sz="quarter" idx="11"/>
          </p:nvPr>
        </p:nvSpPr>
        <p:spPr/>
        <p:txBody>
          <a:bodyPr/>
          <a:lstStyle/>
          <a:p>
            <a:fld id="{9CC4C01C-10F0-BE40-8C25-99B2B118CB10}" type="slidenum">
              <a:rPr lang="en-US" smtClean="0"/>
              <a:pPr/>
              <a:t>‹#›</a:t>
            </a:fld>
            <a:endParaRPr lang="en-US"/>
          </a:p>
        </p:txBody>
      </p:sp>
      <p:cxnSp>
        <p:nvCxnSpPr>
          <p:cNvPr id="24" name="Straight Connector 23">
            <a:extLst>
              <a:ext uri="{FF2B5EF4-FFF2-40B4-BE49-F238E27FC236}">
                <a16:creationId xmlns:a16="http://schemas.microsoft.com/office/drawing/2014/main" id="{10856D7E-1123-1346-B433-A005CE956B41}"/>
              </a:ext>
            </a:extLst>
          </p:cNvPr>
          <p:cNvCxnSpPr>
            <a:cxnSpLocks/>
          </p:cNvCxnSpPr>
          <p:nvPr userDrawn="1"/>
        </p:nvCxnSpPr>
        <p:spPr>
          <a:xfrm>
            <a:off x="688976" y="2337580"/>
            <a:ext cx="288924" cy="0"/>
          </a:xfrm>
          <a:prstGeom prst="line">
            <a:avLst/>
          </a:prstGeom>
          <a:ln w="317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2203B92-E1F5-0A4D-89F8-8B882465E2FA}"/>
              </a:ext>
            </a:extLst>
          </p:cNvPr>
          <p:cNvCxnSpPr>
            <a:cxnSpLocks/>
          </p:cNvCxnSpPr>
          <p:nvPr userDrawn="1"/>
        </p:nvCxnSpPr>
        <p:spPr>
          <a:xfrm>
            <a:off x="6203950" y="2337580"/>
            <a:ext cx="288924" cy="0"/>
          </a:xfrm>
          <a:prstGeom prst="line">
            <a:avLst/>
          </a:prstGeom>
          <a:ln w="317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12863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 Topic/Text">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41005DA8-3ECD-DA45-984E-04E34DA2D0D5}"/>
              </a:ext>
            </a:extLst>
          </p:cNvPr>
          <p:cNvSpPr>
            <a:spLocks noGrp="1"/>
          </p:cNvSpPr>
          <p:nvPr>
            <p:ph type="title"/>
          </p:nvPr>
        </p:nvSpPr>
        <p:spPr/>
        <p:txBody>
          <a:bodyPr/>
          <a:lstStyle/>
          <a:p>
            <a:endParaRPr lang="en-US"/>
          </a:p>
        </p:txBody>
      </p:sp>
      <p:sp>
        <p:nvSpPr>
          <p:cNvPr id="8" name="Placeholder 5">
            <a:extLst>
              <a:ext uri="{FF2B5EF4-FFF2-40B4-BE49-F238E27FC236}">
                <a16:creationId xmlns:a16="http://schemas.microsoft.com/office/drawing/2014/main" id="{22446B71-692F-B246-A851-A58E881E264C}"/>
              </a:ext>
            </a:extLst>
          </p:cNvPr>
          <p:cNvSpPr>
            <a:spLocks noGrp="1"/>
          </p:cNvSpPr>
          <p:nvPr>
            <p:ph type="body" sz="quarter" idx="6" hasCustomPrompt="1"/>
          </p:nvPr>
        </p:nvSpPr>
        <p:spPr>
          <a:xfrm>
            <a:off x="688976" y="2626675"/>
            <a:ext cx="3463924" cy="3249734"/>
          </a:xfrm>
          <a:noFill/>
          <a:ln w="19050">
            <a:noFill/>
          </a:ln>
        </p:spPr>
        <p:txBody>
          <a:bodyPr lIns="0" tIns="0" rIns="540000" bIns="0">
            <a:normAutofit/>
          </a:bodyPr>
          <a:lstStyle>
            <a:lvl1pPr marL="0" indent="0">
              <a:buNone/>
              <a:defRPr lang="en-US" dirty="0" smtClean="0"/>
            </a:lvl1pPr>
            <a:lvl2pPr marL="365125" indent="-225425">
              <a:tabLst/>
              <a:defRPr lang="en-US" dirty="0" smtClean="0"/>
            </a:lvl2pPr>
            <a:lvl3pPr marL="720725" indent="-236538">
              <a:tabLst/>
              <a:defRPr lang="en-US" dirty="0" smtClean="0"/>
            </a:lvl3pPr>
            <a:lvl4pPr marL="1247775" indent="-225425">
              <a:tabLst/>
              <a:defRPr lang="en-US" dirty="0" smtClean="0"/>
            </a:lvl4pPr>
            <a:lvl5pPr marL="1785938" indent="-236538">
              <a:tabLst/>
              <a:defRPr lang="en-US" dirty="0" smtClean="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Placeholder 1">
            <a:extLst>
              <a:ext uri="{FF2B5EF4-FFF2-40B4-BE49-F238E27FC236}">
                <a16:creationId xmlns:a16="http://schemas.microsoft.com/office/drawing/2014/main" id="{1FACF452-012E-8A45-A4AF-F9DE34E05F32}"/>
              </a:ext>
            </a:extLst>
          </p:cNvPr>
          <p:cNvSpPr>
            <a:spLocks noGrp="1"/>
          </p:cNvSpPr>
          <p:nvPr>
            <p:ph type="body" sz="quarter" idx="2" hasCustomPrompt="1"/>
          </p:nvPr>
        </p:nvSpPr>
        <p:spPr>
          <a:xfrm>
            <a:off x="688976" y="1582737"/>
            <a:ext cx="3463922" cy="602443"/>
          </a:xfrm>
          <a:noFill/>
          <a:ln w="19050">
            <a:noFill/>
          </a:ln>
        </p:spPr>
        <p:txBody>
          <a:bodyPr lIns="0" tIns="0" rIns="540000" bIns="0" anchor="b">
            <a:normAutofit/>
          </a:bodyPr>
          <a:lstStyle>
            <a:lvl1pPr marL="0" indent="0" algn="l">
              <a:buNone/>
              <a:defRPr sz="1800" b="1">
                <a:solidFill>
                  <a:schemeClr val="accent2"/>
                </a:solidFill>
              </a:defRPr>
            </a:lvl1pPr>
          </a:lstStyle>
          <a:p>
            <a:pPr lvl="0"/>
            <a:r>
              <a:rPr lang="en-US"/>
              <a:t>Click to add topic</a:t>
            </a:r>
          </a:p>
        </p:txBody>
      </p:sp>
      <p:sp>
        <p:nvSpPr>
          <p:cNvPr id="9" name="Placeholder 6">
            <a:extLst>
              <a:ext uri="{FF2B5EF4-FFF2-40B4-BE49-F238E27FC236}">
                <a16:creationId xmlns:a16="http://schemas.microsoft.com/office/drawing/2014/main" id="{A62C8844-8305-ED44-B536-FB54DB22036D}"/>
              </a:ext>
            </a:extLst>
          </p:cNvPr>
          <p:cNvSpPr>
            <a:spLocks noGrp="1"/>
          </p:cNvSpPr>
          <p:nvPr>
            <p:ph type="body" sz="quarter" idx="7" hasCustomPrompt="1"/>
          </p:nvPr>
        </p:nvSpPr>
        <p:spPr>
          <a:xfrm>
            <a:off x="4359646" y="2626721"/>
            <a:ext cx="3463923" cy="3250193"/>
          </a:xfrm>
          <a:noFill/>
          <a:ln w="19050">
            <a:noFill/>
          </a:ln>
        </p:spPr>
        <p:txBody>
          <a:bodyPr lIns="0" tIns="0" rIns="540000" bIns="0">
            <a:normAutofit/>
          </a:bodyPr>
          <a:lstStyle>
            <a:lvl1pPr marL="0" indent="0">
              <a:buNone/>
              <a:defRPr lang="en-US" dirty="0" smtClean="0"/>
            </a:lvl1pPr>
            <a:lvl2pPr marL="365125" indent="-225425">
              <a:tabLst/>
              <a:defRPr lang="en-US" dirty="0" smtClean="0"/>
            </a:lvl2pPr>
            <a:lvl3pPr marL="720725" indent="-236538">
              <a:tabLst/>
              <a:defRPr lang="en-US" dirty="0" smtClean="0"/>
            </a:lvl3pPr>
            <a:lvl4pPr marL="1290638" indent="-225425">
              <a:tabLst/>
              <a:defRPr lang="en-US" dirty="0" smtClean="0"/>
            </a:lvl4pPr>
            <a:lvl5pPr marL="1785938" indent="-236538">
              <a:tabLst/>
              <a:defRPr lang="en-US" dirty="0" smtClean="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5" name="Placeholder 2">
            <a:extLst>
              <a:ext uri="{FF2B5EF4-FFF2-40B4-BE49-F238E27FC236}">
                <a16:creationId xmlns:a16="http://schemas.microsoft.com/office/drawing/2014/main" id="{4E0BEF11-5F93-7E4D-8406-F7B4B784D4C9}"/>
              </a:ext>
            </a:extLst>
          </p:cNvPr>
          <p:cNvSpPr>
            <a:spLocks noGrp="1"/>
          </p:cNvSpPr>
          <p:nvPr>
            <p:ph type="body" sz="quarter" idx="3" hasCustomPrompt="1"/>
          </p:nvPr>
        </p:nvSpPr>
        <p:spPr>
          <a:xfrm>
            <a:off x="4359646" y="1582736"/>
            <a:ext cx="3463921" cy="602443"/>
          </a:xfrm>
          <a:noFill/>
          <a:ln w="19050">
            <a:noFill/>
          </a:ln>
        </p:spPr>
        <p:txBody>
          <a:bodyPr lIns="0" tIns="0" rIns="540000" bIns="0" anchor="b">
            <a:normAutofit/>
          </a:bodyPr>
          <a:lstStyle>
            <a:lvl1pPr marL="0" indent="0" algn="l">
              <a:buNone/>
              <a:defRPr sz="1800" b="1">
                <a:solidFill>
                  <a:schemeClr val="accent2"/>
                </a:solidFill>
              </a:defRPr>
            </a:lvl1pPr>
          </a:lstStyle>
          <a:p>
            <a:pPr lvl="0"/>
            <a:r>
              <a:rPr lang="en-US"/>
              <a:t>Click to add topic</a:t>
            </a:r>
          </a:p>
        </p:txBody>
      </p:sp>
      <p:sp>
        <p:nvSpPr>
          <p:cNvPr id="10" name="Placeholder 7">
            <a:extLst>
              <a:ext uri="{FF2B5EF4-FFF2-40B4-BE49-F238E27FC236}">
                <a16:creationId xmlns:a16="http://schemas.microsoft.com/office/drawing/2014/main" id="{3EC5B326-26B5-CD4A-9BA2-4476F5ECEF45}"/>
              </a:ext>
            </a:extLst>
          </p:cNvPr>
          <p:cNvSpPr>
            <a:spLocks noGrp="1"/>
          </p:cNvSpPr>
          <p:nvPr>
            <p:ph type="body" sz="quarter" idx="8" hasCustomPrompt="1"/>
          </p:nvPr>
        </p:nvSpPr>
        <p:spPr>
          <a:xfrm>
            <a:off x="8032751" y="2626675"/>
            <a:ext cx="3463923" cy="3249734"/>
          </a:xfrm>
          <a:noFill/>
          <a:ln w="19050">
            <a:noFill/>
          </a:ln>
        </p:spPr>
        <p:txBody>
          <a:bodyPr lIns="0" tIns="0" rIns="540000" bIns="0">
            <a:normAutofit/>
          </a:bodyPr>
          <a:lstStyle>
            <a:lvl1pPr marL="0" indent="0">
              <a:buNone/>
              <a:defRPr lang="en-US" dirty="0" smtClean="0"/>
            </a:lvl1pPr>
            <a:lvl2pPr marL="311150" indent="-225425">
              <a:tabLst/>
              <a:defRPr lang="en-US" dirty="0" smtClean="0"/>
            </a:lvl2pPr>
            <a:lvl3pPr marL="720725" indent="-236538">
              <a:tabLst/>
              <a:defRPr lang="en-US" dirty="0" smtClean="0"/>
            </a:lvl3pPr>
            <a:lvl4pPr marL="1247775" indent="-225425">
              <a:tabLst/>
              <a:defRPr lang="en-US" dirty="0" smtClean="0"/>
            </a:lvl4pPr>
            <a:lvl5pPr marL="1785938" indent="-236538">
              <a:tabLst/>
              <a:defRPr lang="en-US" dirty="0" smtClean="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6" name="Placeholder 3">
            <a:extLst>
              <a:ext uri="{FF2B5EF4-FFF2-40B4-BE49-F238E27FC236}">
                <a16:creationId xmlns:a16="http://schemas.microsoft.com/office/drawing/2014/main" id="{F706EC8C-9324-1748-96F0-D51C23C4E567}"/>
              </a:ext>
            </a:extLst>
          </p:cNvPr>
          <p:cNvSpPr>
            <a:spLocks noGrp="1"/>
          </p:cNvSpPr>
          <p:nvPr>
            <p:ph type="body" sz="quarter" idx="4" hasCustomPrompt="1"/>
          </p:nvPr>
        </p:nvSpPr>
        <p:spPr>
          <a:xfrm>
            <a:off x="8032751" y="1582737"/>
            <a:ext cx="3463921" cy="602443"/>
          </a:xfrm>
          <a:noFill/>
          <a:ln w="19050">
            <a:noFill/>
          </a:ln>
        </p:spPr>
        <p:txBody>
          <a:bodyPr lIns="0" tIns="0" rIns="540000" bIns="0" anchor="b">
            <a:normAutofit/>
          </a:bodyPr>
          <a:lstStyle>
            <a:lvl1pPr marL="0" indent="0" algn="l">
              <a:buNone/>
              <a:defRPr sz="1800" b="1">
                <a:solidFill>
                  <a:schemeClr val="accent2"/>
                </a:solidFill>
              </a:defRPr>
            </a:lvl1pPr>
          </a:lstStyle>
          <a:p>
            <a:pPr lvl="0"/>
            <a:r>
              <a:rPr lang="en-US"/>
              <a:t>Click to add topic</a:t>
            </a:r>
          </a:p>
        </p:txBody>
      </p:sp>
      <p:sp>
        <p:nvSpPr>
          <p:cNvPr id="16" name="Footer Placeholder 15">
            <a:extLst>
              <a:ext uri="{FF2B5EF4-FFF2-40B4-BE49-F238E27FC236}">
                <a16:creationId xmlns:a16="http://schemas.microsoft.com/office/drawing/2014/main" id="{A8DE63B6-E4ED-F54F-90E7-1224A518302E}"/>
              </a:ext>
            </a:extLst>
          </p:cNvPr>
          <p:cNvSpPr>
            <a:spLocks noGrp="1"/>
          </p:cNvSpPr>
          <p:nvPr>
            <p:ph type="ftr" sz="quarter" idx="10"/>
          </p:nvPr>
        </p:nvSpPr>
        <p:spPr/>
        <p:txBody>
          <a:bodyPr/>
          <a:lstStyle/>
          <a:p>
            <a:pPr algn="l"/>
            <a:r>
              <a:rPr lang="en-US"/>
              <a:t>Optional footer for data sources, etc.</a:t>
            </a:r>
          </a:p>
        </p:txBody>
      </p:sp>
      <p:sp>
        <p:nvSpPr>
          <p:cNvPr id="17" name="Slide Number Placeholder 16">
            <a:extLst>
              <a:ext uri="{FF2B5EF4-FFF2-40B4-BE49-F238E27FC236}">
                <a16:creationId xmlns:a16="http://schemas.microsoft.com/office/drawing/2014/main" id="{2C4A1171-274C-5443-B186-3E3633222E79}"/>
              </a:ext>
            </a:extLst>
          </p:cNvPr>
          <p:cNvSpPr>
            <a:spLocks noGrp="1"/>
          </p:cNvSpPr>
          <p:nvPr>
            <p:ph type="sldNum" sz="quarter" idx="11"/>
          </p:nvPr>
        </p:nvSpPr>
        <p:spPr/>
        <p:txBody>
          <a:bodyPr/>
          <a:lstStyle/>
          <a:p>
            <a:fld id="{9CC4C01C-10F0-BE40-8C25-99B2B118CB10}" type="slidenum">
              <a:rPr lang="en-US" smtClean="0"/>
              <a:pPr/>
              <a:t>‹#›</a:t>
            </a:fld>
            <a:endParaRPr lang="en-US"/>
          </a:p>
        </p:txBody>
      </p:sp>
      <p:cxnSp>
        <p:nvCxnSpPr>
          <p:cNvPr id="24" name="Straight Connector 23">
            <a:extLst>
              <a:ext uri="{FF2B5EF4-FFF2-40B4-BE49-F238E27FC236}">
                <a16:creationId xmlns:a16="http://schemas.microsoft.com/office/drawing/2014/main" id="{10856D7E-1123-1346-B433-A005CE956B41}"/>
              </a:ext>
            </a:extLst>
          </p:cNvPr>
          <p:cNvCxnSpPr>
            <a:cxnSpLocks/>
          </p:cNvCxnSpPr>
          <p:nvPr userDrawn="1"/>
        </p:nvCxnSpPr>
        <p:spPr>
          <a:xfrm>
            <a:off x="688976" y="2337580"/>
            <a:ext cx="288924" cy="0"/>
          </a:xfrm>
          <a:prstGeom prst="line">
            <a:avLst/>
          </a:prstGeom>
          <a:ln w="317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2203B92-E1F5-0A4D-89F8-8B882465E2FA}"/>
              </a:ext>
            </a:extLst>
          </p:cNvPr>
          <p:cNvCxnSpPr>
            <a:cxnSpLocks/>
          </p:cNvCxnSpPr>
          <p:nvPr userDrawn="1"/>
        </p:nvCxnSpPr>
        <p:spPr>
          <a:xfrm>
            <a:off x="4359646" y="2337580"/>
            <a:ext cx="288924" cy="0"/>
          </a:xfrm>
          <a:prstGeom prst="line">
            <a:avLst/>
          </a:prstGeom>
          <a:ln w="317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BF6A04D-74AF-F647-A011-77B12220305E}"/>
              </a:ext>
            </a:extLst>
          </p:cNvPr>
          <p:cNvCxnSpPr>
            <a:cxnSpLocks/>
          </p:cNvCxnSpPr>
          <p:nvPr userDrawn="1"/>
        </p:nvCxnSpPr>
        <p:spPr>
          <a:xfrm>
            <a:off x="8032751" y="2337580"/>
            <a:ext cx="288924" cy="0"/>
          </a:xfrm>
          <a:prstGeom prst="line">
            <a:avLst/>
          </a:prstGeom>
          <a:ln w="317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57033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 Graphic/Text">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41005DA8-3ECD-DA45-984E-04E34DA2D0D5}"/>
              </a:ext>
            </a:extLst>
          </p:cNvPr>
          <p:cNvSpPr>
            <a:spLocks noGrp="1"/>
          </p:cNvSpPr>
          <p:nvPr>
            <p:ph type="title"/>
          </p:nvPr>
        </p:nvSpPr>
        <p:spPr/>
        <p:txBody>
          <a:bodyPr/>
          <a:lstStyle/>
          <a:p>
            <a:endParaRPr lang="en-US"/>
          </a:p>
        </p:txBody>
      </p:sp>
      <p:sp>
        <p:nvSpPr>
          <p:cNvPr id="4" name="Placeholder 1">
            <a:extLst>
              <a:ext uri="{FF2B5EF4-FFF2-40B4-BE49-F238E27FC236}">
                <a16:creationId xmlns:a16="http://schemas.microsoft.com/office/drawing/2014/main" id="{1FACF452-012E-8A45-A4AF-F9DE34E05F32}"/>
              </a:ext>
            </a:extLst>
          </p:cNvPr>
          <p:cNvSpPr>
            <a:spLocks noGrp="1"/>
          </p:cNvSpPr>
          <p:nvPr>
            <p:ph type="body" sz="quarter" idx="2" hasCustomPrompt="1"/>
          </p:nvPr>
        </p:nvSpPr>
        <p:spPr>
          <a:xfrm>
            <a:off x="701952" y="4353759"/>
            <a:ext cx="3448171" cy="249299"/>
          </a:xfrm>
        </p:spPr>
        <p:txBody>
          <a:bodyPr wrap="square" lIns="180000" tIns="0" rIns="180000" anchor="t">
            <a:spAutoFit/>
          </a:bodyPr>
          <a:lstStyle>
            <a:lvl1pPr marL="0" indent="0" algn="ctr">
              <a:buNone/>
              <a:defRPr sz="1800" b="1">
                <a:solidFill>
                  <a:schemeClr val="accent2"/>
                </a:solidFill>
              </a:defRPr>
            </a:lvl1pPr>
          </a:lstStyle>
          <a:p>
            <a:pPr lvl="0"/>
            <a:r>
              <a:rPr lang="en-US"/>
              <a:t>Click to add topic</a:t>
            </a:r>
          </a:p>
        </p:txBody>
      </p:sp>
      <p:sp>
        <p:nvSpPr>
          <p:cNvPr id="5" name="Placeholder 2">
            <a:extLst>
              <a:ext uri="{FF2B5EF4-FFF2-40B4-BE49-F238E27FC236}">
                <a16:creationId xmlns:a16="http://schemas.microsoft.com/office/drawing/2014/main" id="{4E0BEF11-5F93-7E4D-8406-F7B4B784D4C9}"/>
              </a:ext>
            </a:extLst>
          </p:cNvPr>
          <p:cNvSpPr>
            <a:spLocks noGrp="1"/>
          </p:cNvSpPr>
          <p:nvPr>
            <p:ph type="pic" sz="quarter" idx="3" hasCustomPrompt="1"/>
          </p:nvPr>
        </p:nvSpPr>
        <p:spPr>
          <a:xfrm>
            <a:off x="695324" y="1592262"/>
            <a:ext cx="3457576" cy="2600597"/>
          </a:xfrm>
        </p:spPr>
        <p:txBody>
          <a:bodyPr lIns="90000" tIns="90000" rIns="90000" bIns="90000"/>
          <a:lstStyle>
            <a:lvl1pPr marL="0" marR="0" indent="0" algn="l" defTabSz="914400" rtl="0" eaLnBrk="1" fontAlgn="auto" latinLnBrk="0" hangingPunct="1">
              <a:lnSpc>
                <a:spcPct val="90000"/>
              </a:lnSpc>
              <a:spcBef>
                <a:spcPts val="2800"/>
              </a:spcBef>
              <a:spcAft>
                <a:spcPts val="0"/>
              </a:spcAft>
              <a:buClrTx/>
              <a:buSzPct val="110000"/>
              <a:buFont typeface="Arial" panose="020B0604020202020204" pitchFamily="34" charset="0"/>
              <a:buNone/>
              <a:tabLst/>
              <a:defRPr sz="1200" i="1"/>
            </a:lvl1pPr>
          </a:lstStyle>
          <a:p>
            <a:pPr lvl="0"/>
            <a:r>
              <a:rPr lang="en-US"/>
              <a:t>Paste a graphic from the library into this placeholder or click the icon to add a picture</a:t>
            </a:r>
          </a:p>
        </p:txBody>
      </p:sp>
      <p:sp>
        <p:nvSpPr>
          <p:cNvPr id="6" name="Placeholder 3">
            <a:extLst>
              <a:ext uri="{FF2B5EF4-FFF2-40B4-BE49-F238E27FC236}">
                <a16:creationId xmlns:a16="http://schemas.microsoft.com/office/drawing/2014/main" id="{F706EC8C-9324-1748-96F0-D51C23C4E567}"/>
              </a:ext>
            </a:extLst>
          </p:cNvPr>
          <p:cNvSpPr>
            <a:spLocks noGrp="1"/>
          </p:cNvSpPr>
          <p:nvPr>
            <p:ph type="body" sz="quarter" idx="4" hasCustomPrompt="1"/>
          </p:nvPr>
        </p:nvSpPr>
        <p:spPr>
          <a:xfrm>
            <a:off x="4360862" y="4353759"/>
            <a:ext cx="3456725" cy="249299"/>
          </a:xfrm>
        </p:spPr>
        <p:txBody>
          <a:bodyPr wrap="square" lIns="180000" tIns="0" rIns="180000" anchor="t">
            <a:spAutoFit/>
          </a:bodyPr>
          <a:lstStyle>
            <a:lvl1pPr marL="0" indent="0" algn="ctr">
              <a:buNone/>
              <a:defRPr sz="1800" b="1">
                <a:solidFill>
                  <a:schemeClr val="accent2"/>
                </a:solidFill>
              </a:defRPr>
            </a:lvl1pPr>
          </a:lstStyle>
          <a:p>
            <a:pPr lvl="0"/>
            <a:r>
              <a:rPr lang="en-US"/>
              <a:t>Click to add topic</a:t>
            </a:r>
          </a:p>
        </p:txBody>
      </p:sp>
      <p:sp>
        <p:nvSpPr>
          <p:cNvPr id="7" name="Placeholder 4">
            <a:extLst>
              <a:ext uri="{FF2B5EF4-FFF2-40B4-BE49-F238E27FC236}">
                <a16:creationId xmlns:a16="http://schemas.microsoft.com/office/drawing/2014/main" id="{7B387941-94AB-484A-B7EA-62C057F65554}"/>
              </a:ext>
            </a:extLst>
          </p:cNvPr>
          <p:cNvSpPr>
            <a:spLocks noGrp="1"/>
          </p:cNvSpPr>
          <p:nvPr>
            <p:ph type="pic" sz="quarter" idx="5" hasCustomPrompt="1"/>
          </p:nvPr>
        </p:nvSpPr>
        <p:spPr>
          <a:xfrm>
            <a:off x="4360862" y="1592262"/>
            <a:ext cx="3456725" cy="2600597"/>
          </a:xfrm>
        </p:spPr>
        <p:txBody>
          <a:bodyPr lIns="90000" tIns="90000" rIns="90000" bIns="90000">
            <a:normAutofit/>
          </a:bodyPr>
          <a:lstStyle>
            <a:lvl1pPr marL="0" indent="0">
              <a:buNone/>
              <a:defRPr sz="1200" i="1"/>
            </a:lvl1pPr>
          </a:lstStyle>
          <a:p>
            <a:pPr lvl="0"/>
            <a:r>
              <a:rPr lang="en-US"/>
              <a:t>Paste a graphic from the library into this placeholder or click the icon to add a picture</a:t>
            </a:r>
          </a:p>
        </p:txBody>
      </p:sp>
      <p:sp>
        <p:nvSpPr>
          <p:cNvPr id="8" name="Placeholder 5">
            <a:extLst>
              <a:ext uri="{FF2B5EF4-FFF2-40B4-BE49-F238E27FC236}">
                <a16:creationId xmlns:a16="http://schemas.microsoft.com/office/drawing/2014/main" id="{22446B71-692F-B246-A851-A58E881E264C}"/>
              </a:ext>
            </a:extLst>
          </p:cNvPr>
          <p:cNvSpPr>
            <a:spLocks noGrp="1"/>
          </p:cNvSpPr>
          <p:nvPr>
            <p:ph type="body" sz="quarter" idx="6" hasCustomPrompt="1"/>
          </p:nvPr>
        </p:nvSpPr>
        <p:spPr>
          <a:xfrm>
            <a:off x="8032751" y="4353759"/>
            <a:ext cx="3448168" cy="249299"/>
          </a:xfrm>
        </p:spPr>
        <p:txBody>
          <a:bodyPr wrap="square" lIns="180000" tIns="0" rIns="180000" anchor="t">
            <a:spAutoFit/>
          </a:bodyPr>
          <a:lstStyle>
            <a:lvl1pPr marL="0" indent="0" algn="ctr">
              <a:buNone/>
              <a:defRPr sz="1800" b="1">
                <a:solidFill>
                  <a:schemeClr val="accent2"/>
                </a:solidFill>
              </a:defRPr>
            </a:lvl1pPr>
          </a:lstStyle>
          <a:p>
            <a:pPr lvl="0"/>
            <a:r>
              <a:rPr lang="en-US"/>
              <a:t>Click to add topic</a:t>
            </a:r>
          </a:p>
        </p:txBody>
      </p:sp>
      <p:sp>
        <p:nvSpPr>
          <p:cNvPr id="9" name="Placeholder 6">
            <a:extLst>
              <a:ext uri="{FF2B5EF4-FFF2-40B4-BE49-F238E27FC236}">
                <a16:creationId xmlns:a16="http://schemas.microsoft.com/office/drawing/2014/main" id="{A62C8844-8305-ED44-B536-FB54DB22036D}"/>
              </a:ext>
            </a:extLst>
          </p:cNvPr>
          <p:cNvSpPr>
            <a:spLocks noGrp="1"/>
          </p:cNvSpPr>
          <p:nvPr>
            <p:ph type="pic" sz="quarter" idx="7" hasCustomPrompt="1"/>
          </p:nvPr>
        </p:nvSpPr>
        <p:spPr>
          <a:xfrm>
            <a:off x="8032750" y="1592262"/>
            <a:ext cx="3448169" cy="2600597"/>
          </a:xfrm>
        </p:spPr>
        <p:txBody>
          <a:bodyPr lIns="90000" tIns="90000" rIns="90000" bIns="90000">
            <a:normAutofit/>
          </a:bodyPr>
          <a:lstStyle>
            <a:lvl1pPr marL="0" indent="0">
              <a:buNone/>
              <a:defRPr sz="1200" i="1"/>
            </a:lvl1pPr>
          </a:lstStyle>
          <a:p>
            <a:pPr lvl="0"/>
            <a:r>
              <a:rPr lang="en-US"/>
              <a:t>Paste a graphic from the library into this placeholder or click the icon to add a picture</a:t>
            </a:r>
          </a:p>
        </p:txBody>
      </p:sp>
      <p:sp>
        <p:nvSpPr>
          <p:cNvPr id="15" name="Footer Placeholder 14">
            <a:extLst>
              <a:ext uri="{FF2B5EF4-FFF2-40B4-BE49-F238E27FC236}">
                <a16:creationId xmlns:a16="http://schemas.microsoft.com/office/drawing/2014/main" id="{F2C39DD6-6D21-484C-99ED-A9D788C9A070}"/>
              </a:ext>
            </a:extLst>
          </p:cNvPr>
          <p:cNvSpPr>
            <a:spLocks noGrp="1"/>
          </p:cNvSpPr>
          <p:nvPr>
            <p:ph type="ftr" sz="quarter" idx="10"/>
          </p:nvPr>
        </p:nvSpPr>
        <p:spPr/>
        <p:txBody>
          <a:bodyPr/>
          <a:lstStyle/>
          <a:p>
            <a:pPr algn="l"/>
            <a:r>
              <a:rPr lang="en-US"/>
              <a:t>Optional footer for data sources, etc.</a:t>
            </a:r>
          </a:p>
        </p:txBody>
      </p:sp>
      <p:sp>
        <p:nvSpPr>
          <p:cNvPr id="16" name="Slide Number Placeholder 15">
            <a:extLst>
              <a:ext uri="{FF2B5EF4-FFF2-40B4-BE49-F238E27FC236}">
                <a16:creationId xmlns:a16="http://schemas.microsoft.com/office/drawing/2014/main" id="{3D5F1DB6-3BE9-1649-AE17-929004CF8B4E}"/>
              </a:ext>
            </a:extLst>
          </p:cNvPr>
          <p:cNvSpPr>
            <a:spLocks noGrp="1"/>
          </p:cNvSpPr>
          <p:nvPr>
            <p:ph type="sldNum" sz="quarter" idx="11"/>
          </p:nvPr>
        </p:nvSpPr>
        <p:spPr/>
        <p:txBody>
          <a:bodyPr/>
          <a:lstStyle/>
          <a:p>
            <a:fld id="{9CC4C01C-10F0-BE40-8C25-99B2B118CB10}" type="slidenum">
              <a:rPr lang="en-US" smtClean="0"/>
              <a:pPr/>
              <a:t>‹#›</a:t>
            </a:fld>
            <a:endParaRPr lang="en-US"/>
          </a:p>
        </p:txBody>
      </p:sp>
      <p:sp>
        <p:nvSpPr>
          <p:cNvPr id="19" name="Placeholder 1">
            <a:extLst>
              <a:ext uri="{FF2B5EF4-FFF2-40B4-BE49-F238E27FC236}">
                <a16:creationId xmlns:a16="http://schemas.microsoft.com/office/drawing/2014/main" id="{461C3441-0F7C-254D-A316-32D7CB503900}"/>
              </a:ext>
            </a:extLst>
          </p:cNvPr>
          <p:cNvSpPr>
            <a:spLocks noGrp="1"/>
          </p:cNvSpPr>
          <p:nvPr>
            <p:ph type="body" sz="quarter" idx="12" hasCustomPrompt="1"/>
          </p:nvPr>
        </p:nvSpPr>
        <p:spPr>
          <a:xfrm>
            <a:off x="701952" y="4750420"/>
            <a:ext cx="3448171" cy="1126505"/>
          </a:xfrm>
        </p:spPr>
        <p:txBody>
          <a:bodyPr lIns="180000" rIns="180000">
            <a:normAutofit/>
          </a:bodyPr>
          <a:lstStyle>
            <a:lvl1pPr marL="0" indent="0" algn="ctr">
              <a:buNone/>
              <a:defRPr lang="en-US" sz="2000" dirty="0"/>
            </a:lvl1pPr>
          </a:lstStyle>
          <a:p>
            <a:pPr lvl="0"/>
            <a:r>
              <a:rPr lang="en-US"/>
              <a:t>Click to add text</a:t>
            </a:r>
          </a:p>
        </p:txBody>
      </p:sp>
      <p:sp>
        <p:nvSpPr>
          <p:cNvPr id="20" name="Placeholder 3">
            <a:extLst>
              <a:ext uri="{FF2B5EF4-FFF2-40B4-BE49-F238E27FC236}">
                <a16:creationId xmlns:a16="http://schemas.microsoft.com/office/drawing/2014/main" id="{B4E6D169-2BFB-B746-9B17-6F884DC869DF}"/>
              </a:ext>
            </a:extLst>
          </p:cNvPr>
          <p:cNvSpPr>
            <a:spLocks noGrp="1"/>
          </p:cNvSpPr>
          <p:nvPr>
            <p:ph type="body" sz="quarter" idx="13" hasCustomPrompt="1"/>
          </p:nvPr>
        </p:nvSpPr>
        <p:spPr>
          <a:xfrm>
            <a:off x="4360862" y="4750420"/>
            <a:ext cx="3456725" cy="1126505"/>
          </a:xfrm>
        </p:spPr>
        <p:txBody>
          <a:bodyPr lIns="180000" rIns="180000">
            <a:normAutofit/>
          </a:bodyPr>
          <a:lstStyle>
            <a:lvl1pPr marL="0" indent="0" algn="ctr">
              <a:buNone/>
              <a:defRPr lang="en-US" sz="2000" dirty="0"/>
            </a:lvl1pPr>
          </a:lstStyle>
          <a:p>
            <a:pPr lvl="0"/>
            <a:r>
              <a:rPr lang="en-US"/>
              <a:t>Click to add text</a:t>
            </a:r>
          </a:p>
        </p:txBody>
      </p:sp>
      <p:sp>
        <p:nvSpPr>
          <p:cNvPr id="21" name="Placeholder 5">
            <a:extLst>
              <a:ext uri="{FF2B5EF4-FFF2-40B4-BE49-F238E27FC236}">
                <a16:creationId xmlns:a16="http://schemas.microsoft.com/office/drawing/2014/main" id="{4E2CE56F-F392-7840-935A-652065C3FEC9}"/>
              </a:ext>
            </a:extLst>
          </p:cNvPr>
          <p:cNvSpPr>
            <a:spLocks noGrp="1"/>
          </p:cNvSpPr>
          <p:nvPr>
            <p:ph type="body" sz="quarter" idx="14" hasCustomPrompt="1"/>
          </p:nvPr>
        </p:nvSpPr>
        <p:spPr>
          <a:xfrm>
            <a:off x="8032751" y="4750420"/>
            <a:ext cx="3448168" cy="1126505"/>
          </a:xfrm>
        </p:spPr>
        <p:txBody>
          <a:bodyPr lIns="180000" rIns="180000">
            <a:normAutofit/>
          </a:bodyPr>
          <a:lstStyle>
            <a:lvl1pPr marL="0" indent="0" algn="ctr">
              <a:buNone/>
              <a:defRPr lang="en-US" sz="2000" dirty="0"/>
            </a:lvl1pPr>
          </a:lstStyle>
          <a:p>
            <a:pPr lvl="0"/>
            <a:r>
              <a:rPr lang="en-US"/>
              <a:t>Click to add text</a:t>
            </a:r>
          </a:p>
        </p:txBody>
      </p:sp>
    </p:spTree>
    <p:extLst>
      <p:ext uri="{BB962C8B-B14F-4D97-AF65-F5344CB8AC3E}">
        <p14:creationId xmlns:p14="http://schemas.microsoft.com/office/powerpoint/2010/main" val="2442267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 Graphic/Text">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41005DA8-3ECD-DA45-984E-04E34DA2D0D5}"/>
              </a:ext>
            </a:extLst>
          </p:cNvPr>
          <p:cNvSpPr>
            <a:spLocks noGrp="1"/>
          </p:cNvSpPr>
          <p:nvPr>
            <p:ph type="title"/>
          </p:nvPr>
        </p:nvSpPr>
        <p:spPr/>
        <p:txBody>
          <a:bodyPr/>
          <a:lstStyle/>
          <a:p>
            <a:endParaRPr lang="en-US"/>
          </a:p>
        </p:txBody>
      </p:sp>
      <p:sp>
        <p:nvSpPr>
          <p:cNvPr id="4" name="Placeholder 1">
            <a:extLst>
              <a:ext uri="{FF2B5EF4-FFF2-40B4-BE49-F238E27FC236}">
                <a16:creationId xmlns:a16="http://schemas.microsoft.com/office/drawing/2014/main" id="{1FACF452-012E-8A45-A4AF-F9DE34E05F32}"/>
              </a:ext>
            </a:extLst>
          </p:cNvPr>
          <p:cNvSpPr>
            <a:spLocks noGrp="1"/>
          </p:cNvSpPr>
          <p:nvPr>
            <p:ph type="body" sz="quarter" idx="2" hasCustomPrompt="1"/>
          </p:nvPr>
        </p:nvSpPr>
        <p:spPr>
          <a:xfrm>
            <a:off x="701953" y="4353759"/>
            <a:ext cx="2531508" cy="249299"/>
          </a:xfrm>
        </p:spPr>
        <p:txBody>
          <a:bodyPr lIns="180000" tIns="0" rIns="180000" anchor="t">
            <a:spAutoFit/>
          </a:bodyPr>
          <a:lstStyle>
            <a:lvl1pPr marL="0" indent="0" algn="ctr">
              <a:buNone/>
              <a:defRPr sz="1800" b="1">
                <a:solidFill>
                  <a:schemeClr val="accent2"/>
                </a:solidFill>
              </a:defRPr>
            </a:lvl1pPr>
          </a:lstStyle>
          <a:p>
            <a:pPr lvl="0"/>
            <a:r>
              <a:rPr lang="en-US"/>
              <a:t>Click to add topic</a:t>
            </a:r>
          </a:p>
        </p:txBody>
      </p:sp>
      <p:sp>
        <p:nvSpPr>
          <p:cNvPr id="5" name="Placeholder 2">
            <a:extLst>
              <a:ext uri="{FF2B5EF4-FFF2-40B4-BE49-F238E27FC236}">
                <a16:creationId xmlns:a16="http://schemas.microsoft.com/office/drawing/2014/main" id="{4E0BEF11-5F93-7E4D-8406-F7B4B784D4C9}"/>
              </a:ext>
            </a:extLst>
          </p:cNvPr>
          <p:cNvSpPr>
            <a:spLocks noGrp="1"/>
          </p:cNvSpPr>
          <p:nvPr>
            <p:ph type="pic" sz="quarter" idx="3" hasCustomPrompt="1"/>
          </p:nvPr>
        </p:nvSpPr>
        <p:spPr>
          <a:xfrm>
            <a:off x="695324" y="1592262"/>
            <a:ext cx="2538413" cy="2600597"/>
          </a:xfrm>
        </p:spPr>
        <p:txBody>
          <a:bodyPr lIns="90000" tIns="90000" rIns="90000" bIns="90000">
            <a:normAutofit/>
          </a:bodyPr>
          <a:lstStyle>
            <a:lvl1pPr marL="0" indent="0">
              <a:buNone/>
              <a:defRPr sz="1200" i="1"/>
            </a:lvl1pPr>
          </a:lstStyle>
          <a:p>
            <a:pPr lvl="0"/>
            <a:r>
              <a:rPr lang="en-US"/>
              <a:t>Paste a graphic from the library into this placeholder or click the icon to add a picture</a:t>
            </a:r>
          </a:p>
        </p:txBody>
      </p:sp>
      <p:sp>
        <p:nvSpPr>
          <p:cNvPr id="6" name="Placeholder 3">
            <a:extLst>
              <a:ext uri="{FF2B5EF4-FFF2-40B4-BE49-F238E27FC236}">
                <a16:creationId xmlns:a16="http://schemas.microsoft.com/office/drawing/2014/main" id="{F706EC8C-9324-1748-96F0-D51C23C4E567}"/>
              </a:ext>
            </a:extLst>
          </p:cNvPr>
          <p:cNvSpPr>
            <a:spLocks noGrp="1"/>
          </p:cNvSpPr>
          <p:nvPr>
            <p:ph type="body" sz="quarter" idx="4" hasCustomPrompt="1"/>
          </p:nvPr>
        </p:nvSpPr>
        <p:spPr>
          <a:xfrm>
            <a:off x="3450262" y="4353759"/>
            <a:ext cx="2537788" cy="249299"/>
          </a:xfrm>
        </p:spPr>
        <p:txBody>
          <a:bodyPr lIns="180000" tIns="0" rIns="180000" anchor="t">
            <a:spAutoFit/>
          </a:bodyPr>
          <a:lstStyle>
            <a:lvl1pPr marL="0" indent="0" algn="ctr">
              <a:buNone/>
              <a:defRPr sz="1800" b="1">
                <a:solidFill>
                  <a:schemeClr val="accent2"/>
                </a:solidFill>
              </a:defRPr>
            </a:lvl1pPr>
          </a:lstStyle>
          <a:p>
            <a:pPr lvl="0"/>
            <a:r>
              <a:rPr lang="en-US"/>
              <a:t>Click to add topic</a:t>
            </a:r>
          </a:p>
        </p:txBody>
      </p:sp>
      <p:sp>
        <p:nvSpPr>
          <p:cNvPr id="7" name="Placeholder 4">
            <a:extLst>
              <a:ext uri="{FF2B5EF4-FFF2-40B4-BE49-F238E27FC236}">
                <a16:creationId xmlns:a16="http://schemas.microsoft.com/office/drawing/2014/main" id="{7B387941-94AB-484A-B7EA-62C057F65554}"/>
              </a:ext>
            </a:extLst>
          </p:cNvPr>
          <p:cNvSpPr>
            <a:spLocks noGrp="1"/>
          </p:cNvSpPr>
          <p:nvPr>
            <p:ph type="pic" sz="quarter" idx="5" hasCustomPrompt="1"/>
          </p:nvPr>
        </p:nvSpPr>
        <p:spPr>
          <a:xfrm>
            <a:off x="3450262" y="1592262"/>
            <a:ext cx="2537788" cy="2600597"/>
          </a:xfrm>
        </p:spPr>
        <p:txBody>
          <a:bodyPr lIns="90000" tIns="90000" rIns="90000" bIns="90000">
            <a:normAutofit/>
          </a:bodyPr>
          <a:lstStyle>
            <a:lvl1pPr marL="0" indent="0">
              <a:buNone/>
              <a:defRPr sz="1200" i="1"/>
            </a:lvl1pPr>
          </a:lstStyle>
          <a:p>
            <a:pPr lvl="0"/>
            <a:r>
              <a:rPr lang="en-US"/>
              <a:t>Paste a graphic from the library into this placeholder or click the icon to add a picture</a:t>
            </a:r>
          </a:p>
        </p:txBody>
      </p:sp>
      <p:sp>
        <p:nvSpPr>
          <p:cNvPr id="8" name="Placeholder 5">
            <a:extLst>
              <a:ext uri="{FF2B5EF4-FFF2-40B4-BE49-F238E27FC236}">
                <a16:creationId xmlns:a16="http://schemas.microsoft.com/office/drawing/2014/main" id="{22446B71-692F-B246-A851-A58E881E264C}"/>
              </a:ext>
            </a:extLst>
          </p:cNvPr>
          <p:cNvSpPr>
            <a:spLocks noGrp="1"/>
          </p:cNvSpPr>
          <p:nvPr>
            <p:ph type="body" sz="quarter" idx="6" hasCustomPrompt="1"/>
          </p:nvPr>
        </p:nvSpPr>
        <p:spPr>
          <a:xfrm>
            <a:off x="6203953" y="4353759"/>
            <a:ext cx="2531506" cy="249299"/>
          </a:xfrm>
        </p:spPr>
        <p:txBody>
          <a:bodyPr lIns="180000" tIns="0" rIns="180000" anchor="t">
            <a:spAutoFit/>
          </a:bodyPr>
          <a:lstStyle>
            <a:lvl1pPr marL="0" indent="0" algn="ctr">
              <a:buNone/>
              <a:defRPr sz="1800" b="1">
                <a:solidFill>
                  <a:schemeClr val="accent2"/>
                </a:solidFill>
              </a:defRPr>
            </a:lvl1pPr>
          </a:lstStyle>
          <a:p>
            <a:pPr lvl="0"/>
            <a:r>
              <a:rPr lang="en-US"/>
              <a:t>Click to add topic</a:t>
            </a:r>
          </a:p>
        </p:txBody>
      </p:sp>
      <p:sp>
        <p:nvSpPr>
          <p:cNvPr id="9" name="Placeholder 6">
            <a:extLst>
              <a:ext uri="{FF2B5EF4-FFF2-40B4-BE49-F238E27FC236}">
                <a16:creationId xmlns:a16="http://schemas.microsoft.com/office/drawing/2014/main" id="{A62C8844-8305-ED44-B536-FB54DB22036D}"/>
              </a:ext>
            </a:extLst>
          </p:cNvPr>
          <p:cNvSpPr>
            <a:spLocks noGrp="1"/>
          </p:cNvSpPr>
          <p:nvPr>
            <p:ph type="pic" sz="quarter" idx="7" hasCustomPrompt="1"/>
          </p:nvPr>
        </p:nvSpPr>
        <p:spPr>
          <a:xfrm>
            <a:off x="6203952" y="1592262"/>
            <a:ext cx="2531507" cy="2600597"/>
          </a:xfrm>
        </p:spPr>
        <p:txBody>
          <a:bodyPr lIns="90000" tIns="90000" rIns="90000" bIns="90000">
            <a:normAutofit/>
          </a:bodyPr>
          <a:lstStyle>
            <a:lvl1pPr marL="0" indent="0">
              <a:buNone/>
              <a:defRPr sz="1200" i="1"/>
            </a:lvl1pPr>
          </a:lstStyle>
          <a:p>
            <a:pPr lvl="0"/>
            <a:r>
              <a:rPr lang="en-US"/>
              <a:t>Paste a graphic from the library into this placeholder or click the icon to add a picture</a:t>
            </a:r>
          </a:p>
        </p:txBody>
      </p:sp>
      <p:sp>
        <p:nvSpPr>
          <p:cNvPr id="10" name="Placeholder 7">
            <a:extLst>
              <a:ext uri="{FF2B5EF4-FFF2-40B4-BE49-F238E27FC236}">
                <a16:creationId xmlns:a16="http://schemas.microsoft.com/office/drawing/2014/main" id="{3EC5B326-26B5-CD4A-9BA2-4476F5ECEF45}"/>
              </a:ext>
            </a:extLst>
          </p:cNvPr>
          <p:cNvSpPr>
            <a:spLocks noGrp="1"/>
          </p:cNvSpPr>
          <p:nvPr>
            <p:ph type="body" sz="quarter" idx="8" hasCustomPrompt="1"/>
          </p:nvPr>
        </p:nvSpPr>
        <p:spPr>
          <a:xfrm>
            <a:off x="8952259" y="4353759"/>
            <a:ext cx="2544415" cy="249299"/>
          </a:xfrm>
        </p:spPr>
        <p:txBody>
          <a:bodyPr lIns="180000" tIns="0" rIns="180000" anchor="t">
            <a:spAutoFit/>
          </a:bodyPr>
          <a:lstStyle>
            <a:lvl1pPr marL="0" indent="0" algn="ctr">
              <a:buNone/>
              <a:defRPr sz="1800" b="1">
                <a:solidFill>
                  <a:schemeClr val="accent2"/>
                </a:solidFill>
              </a:defRPr>
            </a:lvl1pPr>
          </a:lstStyle>
          <a:p>
            <a:pPr lvl="0"/>
            <a:r>
              <a:rPr lang="en-US"/>
              <a:t>Click to add topic</a:t>
            </a:r>
          </a:p>
        </p:txBody>
      </p:sp>
      <p:sp>
        <p:nvSpPr>
          <p:cNvPr id="11" name="Placeholder 8">
            <a:extLst>
              <a:ext uri="{FF2B5EF4-FFF2-40B4-BE49-F238E27FC236}">
                <a16:creationId xmlns:a16="http://schemas.microsoft.com/office/drawing/2014/main" id="{FFFEFE57-61D6-FD45-85E4-4FCEA07463B1}"/>
              </a:ext>
            </a:extLst>
          </p:cNvPr>
          <p:cNvSpPr>
            <a:spLocks noGrp="1"/>
          </p:cNvSpPr>
          <p:nvPr>
            <p:ph type="pic" sz="quarter" idx="9" hasCustomPrompt="1"/>
          </p:nvPr>
        </p:nvSpPr>
        <p:spPr>
          <a:xfrm>
            <a:off x="8952259" y="1592262"/>
            <a:ext cx="2544415" cy="2600597"/>
          </a:xfrm>
        </p:spPr>
        <p:txBody>
          <a:bodyPr lIns="90000" tIns="90000" rIns="90000" bIns="90000">
            <a:normAutofit/>
          </a:bodyPr>
          <a:lstStyle>
            <a:lvl1pPr marL="0" indent="0">
              <a:buNone/>
              <a:defRPr sz="1200" i="1"/>
            </a:lvl1pPr>
          </a:lstStyle>
          <a:p>
            <a:pPr lvl="0"/>
            <a:r>
              <a:rPr lang="en-US"/>
              <a:t>Paste a graphic from the library into this placeholder or click the icon to add a picture</a:t>
            </a:r>
          </a:p>
        </p:txBody>
      </p:sp>
      <p:sp>
        <p:nvSpPr>
          <p:cNvPr id="15" name="Footer Placeholder 14">
            <a:extLst>
              <a:ext uri="{FF2B5EF4-FFF2-40B4-BE49-F238E27FC236}">
                <a16:creationId xmlns:a16="http://schemas.microsoft.com/office/drawing/2014/main" id="{F2C39DD6-6D21-484C-99ED-A9D788C9A070}"/>
              </a:ext>
            </a:extLst>
          </p:cNvPr>
          <p:cNvSpPr>
            <a:spLocks noGrp="1"/>
          </p:cNvSpPr>
          <p:nvPr>
            <p:ph type="ftr" sz="quarter" idx="10"/>
          </p:nvPr>
        </p:nvSpPr>
        <p:spPr/>
        <p:txBody>
          <a:bodyPr/>
          <a:lstStyle/>
          <a:p>
            <a:pPr algn="l"/>
            <a:r>
              <a:rPr lang="en-US"/>
              <a:t>Optional footer for data sources, etc.</a:t>
            </a:r>
          </a:p>
        </p:txBody>
      </p:sp>
      <p:sp>
        <p:nvSpPr>
          <p:cNvPr id="16" name="Slide Number Placeholder 15">
            <a:extLst>
              <a:ext uri="{FF2B5EF4-FFF2-40B4-BE49-F238E27FC236}">
                <a16:creationId xmlns:a16="http://schemas.microsoft.com/office/drawing/2014/main" id="{3D5F1DB6-3BE9-1649-AE17-929004CF8B4E}"/>
              </a:ext>
            </a:extLst>
          </p:cNvPr>
          <p:cNvSpPr>
            <a:spLocks noGrp="1"/>
          </p:cNvSpPr>
          <p:nvPr>
            <p:ph type="sldNum" sz="quarter" idx="11"/>
          </p:nvPr>
        </p:nvSpPr>
        <p:spPr/>
        <p:txBody>
          <a:bodyPr/>
          <a:lstStyle/>
          <a:p>
            <a:fld id="{9CC4C01C-10F0-BE40-8C25-99B2B118CB10}" type="slidenum">
              <a:rPr lang="en-US" smtClean="0"/>
              <a:pPr/>
              <a:t>‹#›</a:t>
            </a:fld>
            <a:endParaRPr lang="en-US"/>
          </a:p>
        </p:txBody>
      </p:sp>
      <p:sp>
        <p:nvSpPr>
          <p:cNvPr id="19" name="Placeholder 1">
            <a:extLst>
              <a:ext uri="{FF2B5EF4-FFF2-40B4-BE49-F238E27FC236}">
                <a16:creationId xmlns:a16="http://schemas.microsoft.com/office/drawing/2014/main" id="{461C3441-0F7C-254D-A316-32D7CB503900}"/>
              </a:ext>
            </a:extLst>
          </p:cNvPr>
          <p:cNvSpPr>
            <a:spLocks noGrp="1"/>
          </p:cNvSpPr>
          <p:nvPr>
            <p:ph type="body" sz="quarter" idx="12" hasCustomPrompt="1"/>
          </p:nvPr>
        </p:nvSpPr>
        <p:spPr>
          <a:xfrm>
            <a:off x="701953" y="4750420"/>
            <a:ext cx="2531508" cy="1126505"/>
          </a:xfrm>
        </p:spPr>
        <p:txBody>
          <a:bodyPr lIns="180000" rIns="180000">
            <a:normAutofit/>
          </a:bodyPr>
          <a:lstStyle>
            <a:lvl1pPr marL="0" indent="0" algn="ctr">
              <a:buNone/>
              <a:defRPr lang="en-US" sz="2000" dirty="0"/>
            </a:lvl1pPr>
          </a:lstStyle>
          <a:p>
            <a:pPr lvl="0"/>
            <a:r>
              <a:rPr lang="en-US"/>
              <a:t>Click to add text</a:t>
            </a:r>
          </a:p>
        </p:txBody>
      </p:sp>
      <p:sp>
        <p:nvSpPr>
          <p:cNvPr id="20" name="Placeholder 3">
            <a:extLst>
              <a:ext uri="{FF2B5EF4-FFF2-40B4-BE49-F238E27FC236}">
                <a16:creationId xmlns:a16="http://schemas.microsoft.com/office/drawing/2014/main" id="{B4E6D169-2BFB-B746-9B17-6F884DC869DF}"/>
              </a:ext>
            </a:extLst>
          </p:cNvPr>
          <p:cNvSpPr>
            <a:spLocks noGrp="1"/>
          </p:cNvSpPr>
          <p:nvPr>
            <p:ph type="body" sz="quarter" idx="13" hasCustomPrompt="1"/>
          </p:nvPr>
        </p:nvSpPr>
        <p:spPr>
          <a:xfrm>
            <a:off x="3450262" y="4750420"/>
            <a:ext cx="2537788" cy="1126505"/>
          </a:xfrm>
        </p:spPr>
        <p:txBody>
          <a:bodyPr lIns="180000" rIns="180000">
            <a:normAutofit/>
          </a:bodyPr>
          <a:lstStyle>
            <a:lvl1pPr marL="0" indent="0" algn="ctr">
              <a:buNone/>
              <a:defRPr lang="en-US" sz="2000" dirty="0"/>
            </a:lvl1pPr>
          </a:lstStyle>
          <a:p>
            <a:pPr lvl="0"/>
            <a:r>
              <a:rPr lang="en-US"/>
              <a:t>Click to add text</a:t>
            </a:r>
          </a:p>
        </p:txBody>
      </p:sp>
      <p:sp>
        <p:nvSpPr>
          <p:cNvPr id="21" name="Placeholder 5">
            <a:extLst>
              <a:ext uri="{FF2B5EF4-FFF2-40B4-BE49-F238E27FC236}">
                <a16:creationId xmlns:a16="http://schemas.microsoft.com/office/drawing/2014/main" id="{4E2CE56F-F392-7840-935A-652065C3FEC9}"/>
              </a:ext>
            </a:extLst>
          </p:cNvPr>
          <p:cNvSpPr>
            <a:spLocks noGrp="1"/>
          </p:cNvSpPr>
          <p:nvPr>
            <p:ph type="body" sz="quarter" idx="14" hasCustomPrompt="1"/>
          </p:nvPr>
        </p:nvSpPr>
        <p:spPr>
          <a:xfrm>
            <a:off x="6203953" y="4750420"/>
            <a:ext cx="2531506" cy="1126505"/>
          </a:xfrm>
        </p:spPr>
        <p:txBody>
          <a:bodyPr lIns="180000" rIns="180000">
            <a:normAutofit/>
          </a:bodyPr>
          <a:lstStyle>
            <a:lvl1pPr marL="0" indent="0" algn="ctr">
              <a:buNone/>
              <a:defRPr lang="en-US" sz="2000" dirty="0"/>
            </a:lvl1pPr>
          </a:lstStyle>
          <a:p>
            <a:pPr lvl="0"/>
            <a:r>
              <a:rPr lang="en-US"/>
              <a:t>Click to add text</a:t>
            </a:r>
          </a:p>
        </p:txBody>
      </p:sp>
      <p:sp>
        <p:nvSpPr>
          <p:cNvPr id="22" name="Placeholder 7">
            <a:extLst>
              <a:ext uri="{FF2B5EF4-FFF2-40B4-BE49-F238E27FC236}">
                <a16:creationId xmlns:a16="http://schemas.microsoft.com/office/drawing/2014/main" id="{CA0BE5AE-A21D-3D44-90A9-185415ADC1DC}"/>
              </a:ext>
            </a:extLst>
          </p:cNvPr>
          <p:cNvSpPr>
            <a:spLocks noGrp="1"/>
          </p:cNvSpPr>
          <p:nvPr>
            <p:ph type="body" sz="quarter" idx="15" hasCustomPrompt="1"/>
          </p:nvPr>
        </p:nvSpPr>
        <p:spPr>
          <a:xfrm>
            <a:off x="8952259" y="4750420"/>
            <a:ext cx="2544415" cy="1126505"/>
          </a:xfrm>
        </p:spPr>
        <p:txBody>
          <a:bodyPr lIns="180000" rIns="180000">
            <a:normAutofit/>
          </a:bodyPr>
          <a:lstStyle>
            <a:lvl1pPr marL="0" indent="0" algn="ctr">
              <a:buNone/>
              <a:defRPr lang="en-US" sz="2000" dirty="0"/>
            </a:lvl1pPr>
          </a:lstStyle>
          <a:p>
            <a:pPr lvl="0"/>
            <a:r>
              <a:rPr lang="en-US"/>
              <a:t>Click to add text</a:t>
            </a:r>
          </a:p>
        </p:txBody>
      </p:sp>
    </p:spTree>
    <p:extLst>
      <p:ext uri="{BB962C8B-B14F-4D97-AF65-F5344CB8AC3E}">
        <p14:creationId xmlns:p14="http://schemas.microsoft.com/office/powerpoint/2010/main" val="28313562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Q+A">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440D3D9-8F79-1741-A3F8-42158C9C8258}"/>
              </a:ext>
            </a:extLst>
          </p:cNvPr>
          <p:cNvSpPr/>
          <p:nvPr userDrawn="1"/>
        </p:nvSpPr>
        <p:spPr>
          <a:xfrm>
            <a:off x="0" y="1"/>
            <a:ext cx="12192000" cy="63341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0CE5FF-51C6-294C-878B-039C6CA42480}"/>
              </a:ext>
            </a:extLst>
          </p:cNvPr>
          <p:cNvSpPr>
            <a:spLocks noGrp="1"/>
          </p:cNvSpPr>
          <p:nvPr>
            <p:ph type="title" hasCustomPrompt="1"/>
          </p:nvPr>
        </p:nvSpPr>
        <p:spPr>
          <a:xfrm>
            <a:off x="695326" y="4710223"/>
            <a:ext cx="10801350" cy="1166702"/>
          </a:xfrm>
        </p:spPr>
        <p:txBody>
          <a:bodyPr anchor="t"/>
          <a:lstStyle>
            <a:lvl1pPr>
              <a:defRPr>
                <a:solidFill>
                  <a:schemeClr val="bg1"/>
                </a:solidFill>
              </a:defRPr>
            </a:lvl1pPr>
          </a:lstStyle>
          <a:p>
            <a:r>
              <a:rPr lang="en-US"/>
              <a:t>Click to add an additional message</a:t>
            </a:r>
          </a:p>
        </p:txBody>
      </p:sp>
      <p:sp>
        <p:nvSpPr>
          <p:cNvPr id="3" name="Footer Placeholder 2">
            <a:extLst>
              <a:ext uri="{FF2B5EF4-FFF2-40B4-BE49-F238E27FC236}">
                <a16:creationId xmlns:a16="http://schemas.microsoft.com/office/drawing/2014/main" id="{D90013DA-7514-C548-A217-717DB653E3D8}"/>
              </a:ext>
            </a:extLst>
          </p:cNvPr>
          <p:cNvSpPr>
            <a:spLocks noGrp="1"/>
          </p:cNvSpPr>
          <p:nvPr>
            <p:ph type="ftr" sz="quarter" idx="10"/>
          </p:nvPr>
        </p:nvSpPr>
        <p:spPr/>
        <p:txBody>
          <a:bodyPr/>
          <a:lstStyle/>
          <a:p>
            <a:pPr algn="l"/>
            <a:r>
              <a:rPr lang="en-US"/>
              <a:t>Optional footer for data sources, etc.</a:t>
            </a:r>
          </a:p>
        </p:txBody>
      </p:sp>
      <p:sp>
        <p:nvSpPr>
          <p:cNvPr id="4" name="Slide Number Placeholder 3">
            <a:extLst>
              <a:ext uri="{FF2B5EF4-FFF2-40B4-BE49-F238E27FC236}">
                <a16:creationId xmlns:a16="http://schemas.microsoft.com/office/drawing/2014/main" id="{845B2D2D-B64E-2446-837B-2E160765D6A3}"/>
              </a:ext>
            </a:extLst>
          </p:cNvPr>
          <p:cNvSpPr>
            <a:spLocks noGrp="1"/>
          </p:cNvSpPr>
          <p:nvPr>
            <p:ph type="sldNum" sz="quarter" idx="11"/>
          </p:nvPr>
        </p:nvSpPr>
        <p:spPr/>
        <p:txBody>
          <a:bodyPr/>
          <a:lstStyle/>
          <a:p>
            <a:fld id="{9CC4C01C-10F0-BE40-8C25-99B2B118CB10}" type="slidenum">
              <a:rPr lang="en-US" smtClean="0"/>
              <a:pPr/>
              <a:t>‹#›</a:t>
            </a:fld>
            <a:endParaRPr lang="en-US"/>
          </a:p>
        </p:txBody>
      </p:sp>
      <p:sp>
        <p:nvSpPr>
          <p:cNvPr id="5" name="TextBox 4">
            <a:extLst>
              <a:ext uri="{FF2B5EF4-FFF2-40B4-BE49-F238E27FC236}">
                <a16:creationId xmlns:a16="http://schemas.microsoft.com/office/drawing/2014/main" id="{869B8850-8E78-574B-9451-3F1A131592F7}"/>
              </a:ext>
            </a:extLst>
          </p:cNvPr>
          <p:cNvSpPr txBox="1"/>
          <p:nvPr userDrawn="1"/>
        </p:nvSpPr>
        <p:spPr>
          <a:xfrm>
            <a:off x="599629" y="2452957"/>
            <a:ext cx="4103688" cy="2215991"/>
          </a:xfrm>
          <a:prstGeom prst="rect">
            <a:avLst/>
          </a:prstGeom>
          <a:noFill/>
        </p:spPr>
        <p:txBody>
          <a:bodyPr wrap="none" lIns="0" tIns="0" rIns="0" bIns="0" rtlCol="0">
            <a:spAutoFit/>
          </a:bodyPr>
          <a:lstStyle/>
          <a:p>
            <a:r>
              <a:rPr lang="en-US" sz="14400" b="1">
                <a:solidFill>
                  <a:schemeClr val="bg1"/>
                </a:solidFill>
              </a:rPr>
              <a:t>Q&amp;A</a:t>
            </a:r>
          </a:p>
        </p:txBody>
      </p:sp>
      <p:sp>
        <p:nvSpPr>
          <p:cNvPr id="7" name="Rectangle 6">
            <a:extLst>
              <a:ext uri="{FF2B5EF4-FFF2-40B4-BE49-F238E27FC236}">
                <a16:creationId xmlns:a16="http://schemas.microsoft.com/office/drawing/2014/main" id="{BDDE5E70-A775-744A-96BF-189D6490B534}"/>
              </a:ext>
            </a:extLst>
          </p:cNvPr>
          <p:cNvSpPr/>
          <p:nvPr userDrawn="1"/>
        </p:nvSpPr>
        <p:spPr>
          <a:xfrm>
            <a:off x="0" y="0"/>
            <a:ext cx="88900" cy="43913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24453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05DA8-3ECD-DA45-984E-04E34DA2D0D5}"/>
              </a:ext>
            </a:extLst>
          </p:cNvPr>
          <p:cNvSpPr>
            <a:spLocks noGrp="1"/>
          </p:cNvSpPr>
          <p:nvPr>
            <p:ph type="title"/>
          </p:nvPr>
        </p:nvSpPr>
        <p:spPr/>
        <p:txBody>
          <a:bodyPr/>
          <a:lstStyle/>
          <a:p>
            <a:endParaRPr lang="en-US"/>
          </a:p>
        </p:txBody>
      </p:sp>
      <p:sp>
        <p:nvSpPr>
          <p:cNvPr id="4" name="Footer Placeholder 3">
            <a:extLst>
              <a:ext uri="{FF2B5EF4-FFF2-40B4-BE49-F238E27FC236}">
                <a16:creationId xmlns:a16="http://schemas.microsoft.com/office/drawing/2014/main" id="{456EBA98-9636-D842-8925-3501B95759ED}"/>
              </a:ext>
            </a:extLst>
          </p:cNvPr>
          <p:cNvSpPr>
            <a:spLocks noGrp="1"/>
          </p:cNvSpPr>
          <p:nvPr>
            <p:ph type="ftr" sz="quarter" idx="10"/>
          </p:nvPr>
        </p:nvSpPr>
        <p:spPr/>
        <p:txBody>
          <a:bodyPr/>
          <a:lstStyle/>
          <a:p>
            <a:pPr algn="l"/>
            <a:r>
              <a:rPr lang="en-US"/>
              <a:t>Optional footer for data sources, etc.</a:t>
            </a:r>
          </a:p>
        </p:txBody>
      </p:sp>
      <p:sp>
        <p:nvSpPr>
          <p:cNvPr id="6" name="Slide Number Placeholder 5">
            <a:extLst>
              <a:ext uri="{FF2B5EF4-FFF2-40B4-BE49-F238E27FC236}">
                <a16:creationId xmlns:a16="http://schemas.microsoft.com/office/drawing/2014/main" id="{B5CF3D1F-C85C-4746-9775-8CC46F947191}"/>
              </a:ext>
            </a:extLst>
          </p:cNvPr>
          <p:cNvSpPr>
            <a:spLocks noGrp="1"/>
          </p:cNvSpPr>
          <p:nvPr>
            <p:ph type="sldNum" sz="quarter" idx="11"/>
          </p:nvPr>
        </p:nvSpPr>
        <p:spPr/>
        <p:txBody>
          <a:bodyPr/>
          <a:lstStyle/>
          <a:p>
            <a:fld id="{9CC4C01C-10F0-BE40-8C25-99B2B118CB10}" type="slidenum">
              <a:rPr lang="en-US" smtClean="0"/>
              <a:pPr/>
              <a:t>‹#›</a:t>
            </a:fld>
            <a:endParaRPr lang="en-US"/>
          </a:p>
        </p:txBody>
      </p:sp>
    </p:spTree>
    <p:extLst>
      <p:ext uri="{BB962C8B-B14F-4D97-AF65-F5344CB8AC3E}">
        <p14:creationId xmlns:p14="http://schemas.microsoft.com/office/powerpoint/2010/main" val="3814753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05DA8-3ECD-DA45-984E-04E34DA2D0D5}"/>
              </a:ext>
            </a:extLst>
          </p:cNvPr>
          <p:cNvSpPr>
            <a:spLocks noGrp="1"/>
          </p:cNvSpPr>
          <p:nvPr>
            <p:ph type="title"/>
          </p:nvPr>
        </p:nvSpPr>
        <p:spPr/>
        <p:txBody>
          <a:bodyPr/>
          <a:lstStyle/>
          <a:p>
            <a:r>
              <a:rPr lang="en-US"/>
              <a:t>Click to edit Master title style</a:t>
            </a:r>
            <a:endParaRPr lang="en-US" dirty="0"/>
          </a:p>
        </p:txBody>
      </p:sp>
      <p:sp>
        <p:nvSpPr>
          <p:cNvPr id="5" name="Content Placeholder 4">
            <a:extLst>
              <a:ext uri="{FF2B5EF4-FFF2-40B4-BE49-F238E27FC236}">
                <a16:creationId xmlns:a16="http://schemas.microsoft.com/office/drawing/2014/main" id="{4E0BEF11-5F93-7E4D-8406-F7B4B784D4C9}"/>
              </a:ext>
            </a:extLst>
          </p:cNvPr>
          <p:cNvSpPr>
            <a:spLocks noGrp="1" noChangeAspect="1"/>
          </p:cNvSpPr>
          <p:nvPr>
            <p:ph idx="3"/>
          </p:nvPr>
        </p:nvSpPr>
        <p:spPr>
          <a:xfrm>
            <a:off x="695324" y="1592263"/>
            <a:ext cx="5292726" cy="4284662"/>
          </a:xfrm>
        </p:spPr>
        <p:txBody>
          <a:bodyPr tIns="0" rIns="540000"/>
          <a:lstStyle>
            <a:lvl1pPr>
              <a:defRPr/>
            </a:lvl1pPr>
          </a:lstStyle>
          <a:p>
            <a:pPr lvl="0"/>
            <a:r>
              <a:rPr lang="en-US"/>
              <a:t>Click to edit Master text styles</a:t>
            </a:r>
          </a:p>
        </p:txBody>
      </p:sp>
      <p:sp>
        <p:nvSpPr>
          <p:cNvPr id="7" name="Content Placeholder 6">
            <a:extLst>
              <a:ext uri="{FF2B5EF4-FFF2-40B4-BE49-F238E27FC236}">
                <a16:creationId xmlns:a16="http://schemas.microsoft.com/office/drawing/2014/main" id="{7B387941-94AB-484A-B7EA-62C057F65554}"/>
              </a:ext>
            </a:extLst>
          </p:cNvPr>
          <p:cNvSpPr>
            <a:spLocks noGrp="1" noChangeAspect="1"/>
          </p:cNvSpPr>
          <p:nvPr>
            <p:ph idx="5"/>
          </p:nvPr>
        </p:nvSpPr>
        <p:spPr>
          <a:xfrm>
            <a:off x="6204671" y="1592263"/>
            <a:ext cx="5292727" cy="4284662"/>
          </a:xfrm>
        </p:spPr>
        <p:txBody>
          <a:bodyPr tIns="0" rIns="540000"/>
          <a:lstStyle>
            <a:lvl1pPr>
              <a:defRPr/>
            </a:lvl1pPr>
          </a:lstStyle>
          <a:p>
            <a:pPr lvl="0"/>
            <a:r>
              <a:rPr lang="en-US"/>
              <a:t>Click to edit Master text styles</a:t>
            </a:r>
          </a:p>
        </p:txBody>
      </p:sp>
      <p:sp>
        <p:nvSpPr>
          <p:cNvPr id="4" name="Footer Placeholder 3">
            <a:extLst>
              <a:ext uri="{FF2B5EF4-FFF2-40B4-BE49-F238E27FC236}">
                <a16:creationId xmlns:a16="http://schemas.microsoft.com/office/drawing/2014/main" id="{456EBA98-9636-D842-8925-3501B95759ED}"/>
              </a:ext>
            </a:extLst>
          </p:cNvPr>
          <p:cNvSpPr>
            <a:spLocks noGrp="1"/>
          </p:cNvSpPr>
          <p:nvPr>
            <p:ph type="ftr" sz="quarter" idx="10"/>
          </p:nvPr>
        </p:nvSpPr>
        <p:spPr/>
        <p:txBody>
          <a:bodyPr/>
          <a:lstStyle/>
          <a:p>
            <a:pPr algn="l"/>
            <a:endParaRPr lang="en-US" dirty="0"/>
          </a:p>
        </p:txBody>
      </p:sp>
      <p:sp>
        <p:nvSpPr>
          <p:cNvPr id="6" name="Slide Number Placeholder 5">
            <a:extLst>
              <a:ext uri="{FF2B5EF4-FFF2-40B4-BE49-F238E27FC236}">
                <a16:creationId xmlns:a16="http://schemas.microsoft.com/office/drawing/2014/main" id="{B5CF3D1F-C85C-4746-9775-8CC46F947191}"/>
              </a:ext>
            </a:extLst>
          </p:cNvPr>
          <p:cNvSpPr>
            <a:spLocks noGrp="1"/>
          </p:cNvSpPr>
          <p:nvPr>
            <p:ph type="sldNum" sz="quarter" idx="11"/>
          </p:nvPr>
        </p:nvSpPr>
        <p:spPr/>
        <p:txBody>
          <a:bodyPr/>
          <a:lstStyle/>
          <a:p>
            <a:fld id="{9CC4C01C-10F0-BE40-8C25-99B2B118CB10}" type="slidenum">
              <a:rPr lang="en-US" smtClean="0"/>
              <a:pPr/>
              <a:t>‹#›</a:t>
            </a:fld>
            <a:endParaRPr lang="en-US" dirty="0"/>
          </a:p>
        </p:txBody>
      </p:sp>
    </p:spTree>
    <p:extLst>
      <p:ext uri="{BB962C8B-B14F-4D97-AF65-F5344CB8AC3E}">
        <p14:creationId xmlns:p14="http://schemas.microsoft.com/office/powerpoint/2010/main" val="3830778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 Photo">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41005DA8-3ECD-DA45-984E-04E34DA2D0D5}"/>
              </a:ext>
            </a:extLst>
          </p:cNvPr>
          <p:cNvSpPr>
            <a:spLocks noGrp="1"/>
          </p:cNvSpPr>
          <p:nvPr>
            <p:ph type="title"/>
          </p:nvPr>
        </p:nvSpPr>
        <p:spPr/>
        <p:txBody>
          <a:bodyPr/>
          <a:lstStyle/>
          <a:p>
            <a:r>
              <a:rPr lang="en-US"/>
              <a:t>Click to edit Master title style</a:t>
            </a:r>
            <a:endParaRPr lang="en-US" dirty="0"/>
          </a:p>
        </p:txBody>
      </p:sp>
      <p:sp>
        <p:nvSpPr>
          <p:cNvPr id="5" name="Placeholder 2">
            <a:extLst>
              <a:ext uri="{FF2B5EF4-FFF2-40B4-BE49-F238E27FC236}">
                <a16:creationId xmlns:a16="http://schemas.microsoft.com/office/drawing/2014/main" id="{4E0BEF11-5F93-7E4D-8406-F7B4B784D4C9}"/>
              </a:ext>
            </a:extLst>
          </p:cNvPr>
          <p:cNvSpPr>
            <a:spLocks noGrp="1"/>
          </p:cNvSpPr>
          <p:nvPr>
            <p:ph type="pic" sz="quarter" idx="3"/>
          </p:nvPr>
        </p:nvSpPr>
        <p:spPr>
          <a:xfrm>
            <a:off x="695325" y="1592263"/>
            <a:ext cx="10801350" cy="4284662"/>
          </a:xfrm>
          <a:noFill/>
        </p:spPr>
        <p:txBody>
          <a:bodyPr lIns="90000" tIns="90000" rIns="90000" bIns="90000" anchor="t">
            <a:normAutofit/>
          </a:bodyPr>
          <a:lstStyle>
            <a:lvl1pPr marL="0" indent="0" algn="l">
              <a:buNone/>
              <a:defRPr sz="1200" i="1">
                <a:solidFill>
                  <a:srgbClr val="58595B"/>
                </a:solidFill>
              </a:defRPr>
            </a:lvl1pPr>
          </a:lstStyle>
          <a:p>
            <a:pPr lvl="0"/>
            <a:r>
              <a:rPr lang="en-US"/>
              <a:t>Click icon to add picture</a:t>
            </a:r>
            <a:endParaRPr lang="en-US" dirty="0"/>
          </a:p>
        </p:txBody>
      </p:sp>
      <p:sp>
        <p:nvSpPr>
          <p:cNvPr id="16" name="Footer Placeholder 15">
            <a:extLst>
              <a:ext uri="{FF2B5EF4-FFF2-40B4-BE49-F238E27FC236}">
                <a16:creationId xmlns:a16="http://schemas.microsoft.com/office/drawing/2014/main" id="{E1466314-C7AD-254C-B442-039906C5DBD5}"/>
              </a:ext>
            </a:extLst>
          </p:cNvPr>
          <p:cNvSpPr>
            <a:spLocks noGrp="1"/>
          </p:cNvSpPr>
          <p:nvPr>
            <p:ph type="ftr" sz="quarter" idx="10"/>
          </p:nvPr>
        </p:nvSpPr>
        <p:spPr/>
        <p:txBody>
          <a:bodyPr/>
          <a:lstStyle/>
          <a:p>
            <a:pPr algn="l"/>
            <a:endParaRPr lang="en-US" dirty="0"/>
          </a:p>
        </p:txBody>
      </p:sp>
      <p:sp>
        <p:nvSpPr>
          <p:cNvPr id="17" name="Slide Number Placeholder 16">
            <a:extLst>
              <a:ext uri="{FF2B5EF4-FFF2-40B4-BE49-F238E27FC236}">
                <a16:creationId xmlns:a16="http://schemas.microsoft.com/office/drawing/2014/main" id="{CF5DE626-3552-2C43-ABE1-9D38AFD26837}"/>
              </a:ext>
            </a:extLst>
          </p:cNvPr>
          <p:cNvSpPr>
            <a:spLocks noGrp="1"/>
          </p:cNvSpPr>
          <p:nvPr>
            <p:ph type="sldNum" sz="quarter" idx="11"/>
          </p:nvPr>
        </p:nvSpPr>
        <p:spPr/>
        <p:txBody>
          <a:bodyPr/>
          <a:lstStyle/>
          <a:p>
            <a:fld id="{9CC4C01C-10F0-BE40-8C25-99B2B118CB10}" type="slidenum">
              <a:rPr lang="en-US" smtClean="0"/>
              <a:pPr/>
              <a:t>‹#›</a:t>
            </a:fld>
            <a:endParaRPr lang="en-US" dirty="0"/>
          </a:p>
        </p:txBody>
      </p:sp>
    </p:spTree>
    <p:extLst>
      <p:ext uri="{BB962C8B-B14F-4D97-AF65-F5344CB8AC3E}">
        <p14:creationId xmlns:p14="http://schemas.microsoft.com/office/powerpoint/2010/main" val="4094561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Photo">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41005DA8-3ECD-DA45-984E-04E34DA2D0D5}"/>
              </a:ext>
            </a:extLst>
          </p:cNvPr>
          <p:cNvSpPr>
            <a:spLocks noGrp="1"/>
          </p:cNvSpPr>
          <p:nvPr>
            <p:ph type="title"/>
          </p:nvPr>
        </p:nvSpPr>
        <p:spPr/>
        <p:txBody>
          <a:bodyPr/>
          <a:lstStyle/>
          <a:p>
            <a:r>
              <a:rPr lang="en-US"/>
              <a:t>Click to edit Master title style</a:t>
            </a:r>
            <a:endParaRPr lang="en-US" dirty="0"/>
          </a:p>
        </p:txBody>
      </p:sp>
      <p:sp>
        <p:nvSpPr>
          <p:cNvPr id="5" name="Placeholder 2">
            <a:extLst>
              <a:ext uri="{FF2B5EF4-FFF2-40B4-BE49-F238E27FC236}">
                <a16:creationId xmlns:a16="http://schemas.microsoft.com/office/drawing/2014/main" id="{4E0BEF11-5F93-7E4D-8406-F7B4B784D4C9}"/>
              </a:ext>
            </a:extLst>
          </p:cNvPr>
          <p:cNvSpPr>
            <a:spLocks noGrp="1"/>
          </p:cNvSpPr>
          <p:nvPr>
            <p:ph type="pic" sz="quarter" idx="3"/>
          </p:nvPr>
        </p:nvSpPr>
        <p:spPr>
          <a:xfrm>
            <a:off x="695323" y="1592263"/>
            <a:ext cx="5292727" cy="4284662"/>
          </a:xfrm>
          <a:noFill/>
        </p:spPr>
        <p:txBody>
          <a:bodyPr lIns="90000" tIns="90000" rIns="90000" bIns="90000" anchor="t">
            <a:normAutofit/>
          </a:bodyPr>
          <a:lstStyle>
            <a:lvl1pPr marL="0" indent="0">
              <a:buNone/>
              <a:defRPr lang="en-US" sz="1200" i="1" dirty="0"/>
            </a:lvl1pPr>
          </a:lstStyle>
          <a:p>
            <a:pPr lvl="0"/>
            <a:r>
              <a:rPr lang="en-US"/>
              <a:t>Click icon to add picture</a:t>
            </a:r>
            <a:endParaRPr lang="en-US" dirty="0"/>
          </a:p>
        </p:txBody>
      </p:sp>
      <p:sp>
        <p:nvSpPr>
          <p:cNvPr id="7" name="Placeholder 4">
            <a:extLst>
              <a:ext uri="{FF2B5EF4-FFF2-40B4-BE49-F238E27FC236}">
                <a16:creationId xmlns:a16="http://schemas.microsoft.com/office/drawing/2014/main" id="{7B387941-94AB-484A-B7EA-62C057F65554}"/>
              </a:ext>
            </a:extLst>
          </p:cNvPr>
          <p:cNvSpPr>
            <a:spLocks noGrp="1"/>
          </p:cNvSpPr>
          <p:nvPr>
            <p:ph type="pic" sz="quarter" idx="5"/>
          </p:nvPr>
        </p:nvSpPr>
        <p:spPr>
          <a:xfrm>
            <a:off x="6203952" y="1592263"/>
            <a:ext cx="5292723" cy="4284661"/>
          </a:xfrm>
          <a:noFill/>
        </p:spPr>
        <p:txBody>
          <a:bodyPr lIns="90000" tIns="90000" rIns="90000" bIns="90000" anchor="t">
            <a:normAutofit/>
          </a:bodyPr>
          <a:lstStyle>
            <a:lvl1pPr marL="0" indent="0">
              <a:buNone/>
              <a:defRPr lang="en-US" sz="1200" i="1" dirty="0"/>
            </a:lvl1pPr>
          </a:lstStyle>
          <a:p>
            <a:pPr lvl="0"/>
            <a:r>
              <a:rPr lang="en-US"/>
              <a:t>Click icon to add picture</a:t>
            </a:r>
            <a:endParaRPr lang="en-US" dirty="0"/>
          </a:p>
        </p:txBody>
      </p:sp>
      <p:sp>
        <p:nvSpPr>
          <p:cNvPr id="16" name="Footer Placeholder 15">
            <a:extLst>
              <a:ext uri="{FF2B5EF4-FFF2-40B4-BE49-F238E27FC236}">
                <a16:creationId xmlns:a16="http://schemas.microsoft.com/office/drawing/2014/main" id="{E1466314-C7AD-254C-B442-039906C5DBD5}"/>
              </a:ext>
            </a:extLst>
          </p:cNvPr>
          <p:cNvSpPr>
            <a:spLocks noGrp="1"/>
          </p:cNvSpPr>
          <p:nvPr>
            <p:ph type="ftr" sz="quarter" idx="10"/>
          </p:nvPr>
        </p:nvSpPr>
        <p:spPr/>
        <p:txBody>
          <a:bodyPr/>
          <a:lstStyle/>
          <a:p>
            <a:pPr algn="l"/>
            <a:endParaRPr lang="en-US" dirty="0"/>
          </a:p>
        </p:txBody>
      </p:sp>
      <p:sp>
        <p:nvSpPr>
          <p:cNvPr id="17" name="Slide Number Placeholder 16">
            <a:extLst>
              <a:ext uri="{FF2B5EF4-FFF2-40B4-BE49-F238E27FC236}">
                <a16:creationId xmlns:a16="http://schemas.microsoft.com/office/drawing/2014/main" id="{CF5DE626-3552-2C43-ABE1-9D38AFD26837}"/>
              </a:ext>
            </a:extLst>
          </p:cNvPr>
          <p:cNvSpPr>
            <a:spLocks noGrp="1"/>
          </p:cNvSpPr>
          <p:nvPr>
            <p:ph type="sldNum" sz="quarter" idx="11"/>
          </p:nvPr>
        </p:nvSpPr>
        <p:spPr/>
        <p:txBody>
          <a:bodyPr/>
          <a:lstStyle/>
          <a:p>
            <a:fld id="{9CC4C01C-10F0-BE40-8C25-99B2B118CB10}" type="slidenum">
              <a:rPr lang="en-US" smtClean="0"/>
              <a:pPr/>
              <a:t>‹#›</a:t>
            </a:fld>
            <a:endParaRPr lang="en-US" dirty="0"/>
          </a:p>
        </p:txBody>
      </p:sp>
    </p:spTree>
    <p:extLst>
      <p:ext uri="{BB962C8B-B14F-4D97-AF65-F5344CB8AC3E}">
        <p14:creationId xmlns:p14="http://schemas.microsoft.com/office/powerpoint/2010/main" val="385576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 1 Photo">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41005DA8-3ECD-DA45-984E-04E34DA2D0D5}"/>
              </a:ext>
            </a:extLst>
          </p:cNvPr>
          <p:cNvSpPr>
            <a:spLocks noGrp="1"/>
          </p:cNvSpPr>
          <p:nvPr>
            <p:ph type="title"/>
          </p:nvPr>
        </p:nvSpPr>
        <p:spPr/>
        <p:txBody>
          <a:bodyPr/>
          <a:lstStyle/>
          <a:p>
            <a:r>
              <a:rPr lang="en-US"/>
              <a:t>Click to edit Master title style</a:t>
            </a:r>
            <a:endParaRPr lang="en-US" dirty="0"/>
          </a:p>
        </p:txBody>
      </p:sp>
      <p:sp>
        <p:nvSpPr>
          <p:cNvPr id="4" name="Placeholder 1">
            <a:extLst>
              <a:ext uri="{FF2B5EF4-FFF2-40B4-BE49-F238E27FC236}">
                <a16:creationId xmlns:a16="http://schemas.microsoft.com/office/drawing/2014/main" id="{1FACF452-012E-8A45-A4AF-F9DE34E05F32}"/>
              </a:ext>
            </a:extLst>
          </p:cNvPr>
          <p:cNvSpPr>
            <a:spLocks noGrp="1"/>
          </p:cNvSpPr>
          <p:nvPr>
            <p:ph type="body" sz="quarter" idx="2"/>
          </p:nvPr>
        </p:nvSpPr>
        <p:spPr>
          <a:xfrm>
            <a:off x="695324" y="1592263"/>
            <a:ext cx="6207126" cy="4284662"/>
          </a:xfrm>
        </p:spPr>
        <p:txBody>
          <a:bodyPr/>
          <a:lstStyle>
            <a:lvl1pPr>
              <a:defRPr/>
            </a:lvl1pPr>
          </a:lstStyle>
          <a:p>
            <a:pPr lvl="0"/>
            <a:r>
              <a:rPr lang="en-US"/>
              <a:t>Click to edit Master text styles</a:t>
            </a:r>
          </a:p>
        </p:txBody>
      </p:sp>
      <p:sp>
        <p:nvSpPr>
          <p:cNvPr id="5" name="Placeholder 2">
            <a:extLst>
              <a:ext uri="{FF2B5EF4-FFF2-40B4-BE49-F238E27FC236}">
                <a16:creationId xmlns:a16="http://schemas.microsoft.com/office/drawing/2014/main" id="{4E0BEF11-5F93-7E4D-8406-F7B4B784D4C9}"/>
              </a:ext>
            </a:extLst>
          </p:cNvPr>
          <p:cNvSpPr>
            <a:spLocks noGrp="1"/>
          </p:cNvSpPr>
          <p:nvPr>
            <p:ph type="pic" sz="quarter" idx="3"/>
          </p:nvPr>
        </p:nvSpPr>
        <p:spPr>
          <a:xfrm>
            <a:off x="7118350" y="1582738"/>
            <a:ext cx="4378325" cy="4284662"/>
          </a:xfrm>
          <a:noFill/>
        </p:spPr>
        <p:txBody>
          <a:bodyPr lIns="90000" tIns="90000" rIns="90000" bIns="90000" anchor="t">
            <a:normAutofit/>
          </a:bodyPr>
          <a:lstStyle>
            <a:lvl1pPr marL="0" indent="0" algn="l">
              <a:buNone/>
              <a:defRPr lang="en-US" sz="1200" i="1" dirty="0"/>
            </a:lvl1pPr>
          </a:lstStyle>
          <a:p>
            <a:pPr lvl="0"/>
            <a:r>
              <a:rPr lang="en-US"/>
              <a:t>Click icon to add picture</a:t>
            </a:r>
            <a:endParaRPr lang="en-US" dirty="0"/>
          </a:p>
        </p:txBody>
      </p:sp>
      <p:sp>
        <p:nvSpPr>
          <p:cNvPr id="16" name="Footer Placeholder 15">
            <a:extLst>
              <a:ext uri="{FF2B5EF4-FFF2-40B4-BE49-F238E27FC236}">
                <a16:creationId xmlns:a16="http://schemas.microsoft.com/office/drawing/2014/main" id="{E1466314-C7AD-254C-B442-039906C5DBD5}"/>
              </a:ext>
            </a:extLst>
          </p:cNvPr>
          <p:cNvSpPr>
            <a:spLocks noGrp="1"/>
          </p:cNvSpPr>
          <p:nvPr>
            <p:ph type="ftr" sz="quarter" idx="10"/>
          </p:nvPr>
        </p:nvSpPr>
        <p:spPr/>
        <p:txBody>
          <a:bodyPr/>
          <a:lstStyle/>
          <a:p>
            <a:pPr algn="l"/>
            <a:endParaRPr lang="en-US" dirty="0"/>
          </a:p>
        </p:txBody>
      </p:sp>
      <p:sp>
        <p:nvSpPr>
          <p:cNvPr id="17" name="Slide Number Placeholder 16">
            <a:extLst>
              <a:ext uri="{FF2B5EF4-FFF2-40B4-BE49-F238E27FC236}">
                <a16:creationId xmlns:a16="http://schemas.microsoft.com/office/drawing/2014/main" id="{CF5DE626-3552-2C43-ABE1-9D38AFD26837}"/>
              </a:ext>
            </a:extLst>
          </p:cNvPr>
          <p:cNvSpPr>
            <a:spLocks noGrp="1"/>
          </p:cNvSpPr>
          <p:nvPr>
            <p:ph type="sldNum" sz="quarter" idx="11"/>
          </p:nvPr>
        </p:nvSpPr>
        <p:spPr/>
        <p:txBody>
          <a:bodyPr/>
          <a:lstStyle/>
          <a:p>
            <a:fld id="{9CC4C01C-10F0-BE40-8C25-99B2B118CB10}" type="slidenum">
              <a:rPr lang="en-US" smtClean="0"/>
              <a:pPr/>
              <a:t>‹#›</a:t>
            </a:fld>
            <a:endParaRPr lang="en-US" dirty="0"/>
          </a:p>
        </p:txBody>
      </p:sp>
    </p:spTree>
    <p:extLst>
      <p:ext uri="{BB962C8B-B14F-4D97-AF65-F5344CB8AC3E}">
        <p14:creationId xmlns:p14="http://schemas.microsoft.com/office/powerpoint/2010/main" val="32700761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 2 Photo">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41005DA8-3ECD-DA45-984E-04E34DA2D0D5}"/>
              </a:ext>
            </a:extLst>
          </p:cNvPr>
          <p:cNvSpPr>
            <a:spLocks noGrp="1"/>
          </p:cNvSpPr>
          <p:nvPr>
            <p:ph type="title"/>
          </p:nvPr>
        </p:nvSpPr>
        <p:spPr/>
        <p:txBody>
          <a:bodyPr/>
          <a:lstStyle/>
          <a:p>
            <a:r>
              <a:rPr lang="en-US"/>
              <a:t>Click to edit Master title style</a:t>
            </a:r>
            <a:endParaRPr lang="en-US" dirty="0"/>
          </a:p>
        </p:txBody>
      </p:sp>
      <p:sp>
        <p:nvSpPr>
          <p:cNvPr id="4" name="Placeholder 1">
            <a:extLst>
              <a:ext uri="{FF2B5EF4-FFF2-40B4-BE49-F238E27FC236}">
                <a16:creationId xmlns:a16="http://schemas.microsoft.com/office/drawing/2014/main" id="{1FACF452-012E-8A45-A4AF-F9DE34E05F32}"/>
              </a:ext>
            </a:extLst>
          </p:cNvPr>
          <p:cNvSpPr>
            <a:spLocks noGrp="1"/>
          </p:cNvSpPr>
          <p:nvPr>
            <p:ph type="body" sz="quarter" idx="2"/>
          </p:nvPr>
        </p:nvSpPr>
        <p:spPr>
          <a:xfrm>
            <a:off x="695324" y="1592263"/>
            <a:ext cx="6207126" cy="4284662"/>
          </a:xfrm>
        </p:spPr>
        <p:txBody>
          <a:bodyPr/>
          <a:lstStyle>
            <a:lvl1pPr>
              <a:defRPr/>
            </a:lvl1pPr>
          </a:lstStyle>
          <a:p>
            <a:pPr lvl="0"/>
            <a:r>
              <a:rPr lang="en-US"/>
              <a:t>Click to edit Master text styles</a:t>
            </a:r>
          </a:p>
        </p:txBody>
      </p:sp>
      <p:sp>
        <p:nvSpPr>
          <p:cNvPr id="5" name="Placeholder 2">
            <a:extLst>
              <a:ext uri="{FF2B5EF4-FFF2-40B4-BE49-F238E27FC236}">
                <a16:creationId xmlns:a16="http://schemas.microsoft.com/office/drawing/2014/main" id="{4E0BEF11-5F93-7E4D-8406-F7B4B784D4C9}"/>
              </a:ext>
            </a:extLst>
          </p:cNvPr>
          <p:cNvSpPr>
            <a:spLocks noGrp="1"/>
          </p:cNvSpPr>
          <p:nvPr>
            <p:ph type="pic" sz="quarter" idx="3"/>
          </p:nvPr>
        </p:nvSpPr>
        <p:spPr>
          <a:xfrm>
            <a:off x="7118350" y="1582738"/>
            <a:ext cx="4371709" cy="2041200"/>
          </a:xfrm>
          <a:noFill/>
        </p:spPr>
        <p:txBody>
          <a:bodyPr lIns="90000" tIns="90000" rIns="90000" bIns="90000" anchor="t">
            <a:normAutofit/>
          </a:bodyPr>
          <a:lstStyle>
            <a:lvl1pPr marL="0" indent="0" algn="l">
              <a:buNone/>
              <a:defRPr lang="en-US" sz="1200" i="1" dirty="0"/>
            </a:lvl1pPr>
          </a:lstStyle>
          <a:p>
            <a:pPr lvl="0"/>
            <a:r>
              <a:rPr lang="en-US"/>
              <a:t>Click icon to add picture</a:t>
            </a:r>
            <a:endParaRPr lang="en-US" dirty="0"/>
          </a:p>
        </p:txBody>
      </p:sp>
      <p:sp>
        <p:nvSpPr>
          <p:cNvPr id="7" name="Placeholder 4">
            <a:extLst>
              <a:ext uri="{FF2B5EF4-FFF2-40B4-BE49-F238E27FC236}">
                <a16:creationId xmlns:a16="http://schemas.microsoft.com/office/drawing/2014/main" id="{7B387941-94AB-484A-B7EA-62C057F65554}"/>
              </a:ext>
            </a:extLst>
          </p:cNvPr>
          <p:cNvSpPr>
            <a:spLocks noGrp="1"/>
          </p:cNvSpPr>
          <p:nvPr>
            <p:ph type="pic" sz="quarter" idx="5"/>
          </p:nvPr>
        </p:nvSpPr>
        <p:spPr>
          <a:xfrm>
            <a:off x="7119493" y="3835093"/>
            <a:ext cx="4377181" cy="2041832"/>
          </a:xfrm>
          <a:noFill/>
        </p:spPr>
        <p:txBody>
          <a:bodyPr lIns="90000" tIns="90000" rIns="90000" bIns="90000" anchor="t">
            <a:normAutofit/>
          </a:bodyPr>
          <a:lstStyle>
            <a:lvl1pPr marL="0" indent="0" algn="l">
              <a:buNone/>
              <a:defRPr lang="en-US" sz="1200" i="1" dirty="0"/>
            </a:lvl1pPr>
          </a:lstStyle>
          <a:p>
            <a:pPr lvl="0"/>
            <a:r>
              <a:rPr lang="en-US"/>
              <a:t>Click icon to add picture</a:t>
            </a:r>
            <a:endParaRPr lang="en-US" dirty="0"/>
          </a:p>
        </p:txBody>
      </p:sp>
      <p:sp>
        <p:nvSpPr>
          <p:cNvPr id="16" name="Footer Placeholder 15">
            <a:extLst>
              <a:ext uri="{FF2B5EF4-FFF2-40B4-BE49-F238E27FC236}">
                <a16:creationId xmlns:a16="http://schemas.microsoft.com/office/drawing/2014/main" id="{E1466314-C7AD-254C-B442-039906C5DBD5}"/>
              </a:ext>
            </a:extLst>
          </p:cNvPr>
          <p:cNvSpPr>
            <a:spLocks noGrp="1"/>
          </p:cNvSpPr>
          <p:nvPr>
            <p:ph type="ftr" sz="quarter" idx="10"/>
          </p:nvPr>
        </p:nvSpPr>
        <p:spPr/>
        <p:txBody>
          <a:bodyPr/>
          <a:lstStyle/>
          <a:p>
            <a:pPr algn="l"/>
            <a:endParaRPr lang="en-US" dirty="0"/>
          </a:p>
        </p:txBody>
      </p:sp>
      <p:sp>
        <p:nvSpPr>
          <p:cNvPr id="17" name="Slide Number Placeholder 16">
            <a:extLst>
              <a:ext uri="{FF2B5EF4-FFF2-40B4-BE49-F238E27FC236}">
                <a16:creationId xmlns:a16="http://schemas.microsoft.com/office/drawing/2014/main" id="{CF5DE626-3552-2C43-ABE1-9D38AFD26837}"/>
              </a:ext>
            </a:extLst>
          </p:cNvPr>
          <p:cNvSpPr>
            <a:spLocks noGrp="1"/>
          </p:cNvSpPr>
          <p:nvPr>
            <p:ph type="sldNum" sz="quarter" idx="11"/>
          </p:nvPr>
        </p:nvSpPr>
        <p:spPr/>
        <p:txBody>
          <a:bodyPr/>
          <a:lstStyle/>
          <a:p>
            <a:fld id="{9CC4C01C-10F0-BE40-8C25-99B2B118CB10}" type="slidenum">
              <a:rPr lang="en-US" smtClean="0"/>
              <a:pPr/>
              <a:t>‹#›</a:t>
            </a:fld>
            <a:endParaRPr lang="en-US" dirty="0"/>
          </a:p>
        </p:txBody>
      </p:sp>
    </p:spTree>
    <p:extLst>
      <p:ext uri="{BB962C8B-B14F-4D97-AF65-F5344CB8AC3E}">
        <p14:creationId xmlns:p14="http://schemas.microsoft.com/office/powerpoint/2010/main" val="38691718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image" Target="../media/image1.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2.sv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theme" Target="../theme/theme3.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image" Target="../media/image2.svg"/><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7F56F2-054F-654B-9FC7-BE530542CA7A}"/>
              </a:ext>
            </a:extLst>
          </p:cNvPr>
          <p:cNvSpPr>
            <a:spLocks noGrp="1"/>
          </p:cNvSpPr>
          <p:nvPr>
            <p:ph type="title"/>
          </p:nvPr>
        </p:nvSpPr>
        <p:spPr>
          <a:xfrm>
            <a:off x="695325" y="1"/>
            <a:ext cx="10801350" cy="1196974"/>
          </a:xfrm>
          <a:prstGeom prst="rect">
            <a:avLst/>
          </a:prstGeom>
        </p:spPr>
        <p:txBody>
          <a:bodyPr vert="horz" lIns="0" tIns="0" rIns="0" bIns="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18B8295-AB73-214E-A3BA-92F259BAF578}"/>
              </a:ext>
            </a:extLst>
          </p:cNvPr>
          <p:cNvSpPr>
            <a:spLocks noGrp="1"/>
          </p:cNvSpPr>
          <p:nvPr>
            <p:ph type="body" idx="1"/>
          </p:nvPr>
        </p:nvSpPr>
        <p:spPr>
          <a:xfrm>
            <a:off x="695325" y="1592267"/>
            <a:ext cx="10801351" cy="4284658"/>
          </a:xfrm>
          <a:prstGeom prst="rect">
            <a:avLst/>
          </a:prstGeom>
        </p:spPr>
        <p:txBody>
          <a:bodyPr vert="horz" lIns="0" tIns="0" rIns="54000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8D8AA042-99A3-0A4D-9F57-6A3FD4F3CB1C}"/>
              </a:ext>
            </a:extLst>
          </p:cNvPr>
          <p:cNvSpPr>
            <a:spLocks noGrp="1"/>
          </p:cNvSpPr>
          <p:nvPr>
            <p:ph type="ftr" sz="quarter" idx="3"/>
          </p:nvPr>
        </p:nvSpPr>
        <p:spPr>
          <a:xfrm>
            <a:off x="695325" y="6416675"/>
            <a:ext cx="9558987" cy="365125"/>
          </a:xfrm>
          <a:prstGeom prst="rect">
            <a:avLst/>
          </a:prstGeom>
        </p:spPr>
        <p:txBody>
          <a:bodyPr vert="horz" lIns="0" tIns="45720" rIns="91440" bIns="45720" rtlCol="0" anchor="ctr"/>
          <a:lstStyle>
            <a:lvl1pPr algn="l">
              <a:defRPr sz="1200">
                <a:solidFill>
                  <a:schemeClr val="bg1">
                    <a:lumMod val="6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3FBF0A26-F8F3-0649-9E70-D1F6E020C8BA}"/>
              </a:ext>
            </a:extLst>
          </p:cNvPr>
          <p:cNvSpPr>
            <a:spLocks noGrp="1"/>
          </p:cNvSpPr>
          <p:nvPr>
            <p:ph type="sldNum" sz="quarter" idx="4"/>
          </p:nvPr>
        </p:nvSpPr>
        <p:spPr>
          <a:xfrm>
            <a:off x="78391" y="6416675"/>
            <a:ext cx="401034" cy="365125"/>
          </a:xfrm>
          <a:prstGeom prst="rect">
            <a:avLst/>
          </a:prstGeom>
        </p:spPr>
        <p:txBody>
          <a:bodyPr vert="horz" lIns="0" tIns="45720" rIns="0" bIns="45720" rtlCol="0" anchor="ctr"/>
          <a:lstStyle>
            <a:lvl1pPr algn="r">
              <a:defRPr sz="1200" b="1">
                <a:solidFill>
                  <a:schemeClr val="bg1">
                    <a:lumMod val="65000"/>
                  </a:schemeClr>
                </a:solidFill>
                <a:latin typeface="Arial" panose="020B0604020202020204" pitchFamily="34" charset="0"/>
                <a:cs typeface="Arial" panose="020B0604020202020204" pitchFamily="34" charset="0"/>
              </a:defRPr>
            </a:lvl1pPr>
          </a:lstStyle>
          <a:p>
            <a:fld id="{9CC4C01C-10F0-BE40-8C25-99B2B118CB10}" type="slidenum">
              <a:rPr lang="en-US" smtClean="0"/>
              <a:pPr/>
              <a:t>‹#›</a:t>
            </a:fld>
            <a:endParaRPr lang="en-US" dirty="0"/>
          </a:p>
        </p:txBody>
      </p:sp>
      <p:pic>
        <p:nvPicPr>
          <p:cNvPr id="11" name="Graphic 10">
            <a:extLst>
              <a:ext uri="{FF2B5EF4-FFF2-40B4-BE49-F238E27FC236}">
                <a16:creationId xmlns:a16="http://schemas.microsoft.com/office/drawing/2014/main" id="{F06AF13A-8495-A74F-B63A-A0D06A2ED13B}"/>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10729017" y="6492983"/>
            <a:ext cx="992765" cy="193395"/>
          </a:xfrm>
          <a:prstGeom prst="rect">
            <a:avLst/>
          </a:prstGeom>
        </p:spPr>
      </p:pic>
      <p:cxnSp>
        <p:nvCxnSpPr>
          <p:cNvPr id="12" name="Straight Connector 11">
            <a:extLst>
              <a:ext uri="{FF2B5EF4-FFF2-40B4-BE49-F238E27FC236}">
                <a16:creationId xmlns:a16="http://schemas.microsoft.com/office/drawing/2014/main" id="{BB672F18-1A00-E147-9289-B5458D1928F6}"/>
              </a:ext>
            </a:extLst>
          </p:cNvPr>
          <p:cNvCxnSpPr/>
          <p:nvPr userDrawn="1"/>
        </p:nvCxnSpPr>
        <p:spPr>
          <a:xfrm>
            <a:off x="0" y="6338824"/>
            <a:ext cx="121920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12CC87F0-1076-1C4D-9393-2F702781B174}"/>
              </a:ext>
            </a:extLst>
          </p:cNvPr>
          <p:cNvSpPr/>
          <p:nvPr userDrawn="1"/>
        </p:nvSpPr>
        <p:spPr>
          <a:xfrm>
            <a:off x="0" y="0"/>
            <a:ext cx="88900" cy="1203157"/>
          </a:xfrm>
          <a:prstGeom prst="rect">
            <a:avLst/>
          </a:prstGeom>
          <a:solidFill>
            <a:srgbClr val="FDB5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98DB9993-7F57-F349-BDDD-57C1AB761AF0}"/>
              </a:ext>
            </a:extLst>
          </p:cNvPr>
          <p:cNvGrpSpPr/>
          <p:nvPr userDrawn="1"/>
        </p:nvGrpSpPr>
        <p:grpSpPr>
          <a:xfrm>
            <a:off x="479425" y="-742723"/>
            <a:ext cx="11233149" cy="498764"/>
            <a:chOff x="479425" y="-2497094"/>
            <a:chExt cx="11233149" cy="498764"/>
          </a:xfrm>
          <a:noFill/>
        </p:grpSpPr>
        <p:sp>
          <p:nvSpPr>
            <p:cNvPr id="36" name="Rectangle 35">
              <a:extLst>
                <a:ext uri="{FF2B5EF4-FFF2-40B4-BE49-F238E27FC236}">
                  <a16:creationId xmlns:a16="http://schemas.microsoft.com/office/drawing/2014/main" id="{D66CD016-3382-DB4C-98A6-9473E4C18E6E}"/>
                </a:ext>
              </a:extLst>
            </p:cNvPr>
            <p:cNvSpPr/>
            <p:nvPr userDrawn="1"/>
          </p:nvSpPr>
          <p:spPr>
            <a:xfrm>
              <a:off x="1397529" y="-2497094"/>
              <a:ext cx="215900" cy="4987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B5FAAAC-CE45-C946-AE2A-68BD9692FFDA}"/>
                </a:ext>
              </a:extLst>
            </p:cNvPr>
            <p:cNvSpPr/>
            <p:nvPr userDrawn="1"/>
          </p:nvSpPr>
          <p:spPr>
            <a:xfrm>
              <a:off x="3233737" y="-2497094"/>
              <a:ext cx="215900" cy="4987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BED6184E-281A-2641-8BD5-E43A54D65E58}"/>
                </a:ext>
              </a:extLst>
            </p:cNvPr>
            <p:cNvSpPr/>
            <p:nvPr userDrawn="1"/>
          </p:nvSpPr>
          <p:spPr>
            <a:xfrm>
              <a:off x="5069945" y="-2497094"/>
              <a:ext cx="215900" cy="4987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7F0070D-1D75-CA42-9E0D-8C7E7A6DEA49}"/>
                </a:ext>
              </a:extLst>
            </p:cNvPr>
            <p:cNvSpPr/>
            <p:nvPr userDrawn="1"/>
          </p:nvSpPr>
          <p:spPr>
            <a:xfrm>
              <a:off x="6906153" y="-2497094"/>
              <a:ext cx="215900" cy="4987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DC6DA7D3-3E98-E643-A0A3-FA760D4B343C}"/>
                </a:ext>
              </a:extLst>
            </p:cNvPr>
            <p:cNvSpPr/>
            <p:nvPr userDrawn="1"/>
          </p:nvSpPr>
          <p:spPr>
            <a:xfrm>
              <a:off x="8742361" y="-2497094"/>
              <a:ext cx="215900" cy="4987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8E4385FC-2953-8B42-BAD3-C08C36A29CA8}"/>
                </a:ext>
              </a:extLst>
            </p:cNvPr>
            <p:cNvSpPr/>
            <p:nvPr userDrawn="1"/>
          </p:nvSpPr>
          <p:spPr>
            <a:xfrm>
              <a:off x="10578569" y="-2497094"/>
              <a:ext cx="215900" cy="4987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3FE11A22-5897-5646-A1DF-0087CE2E6E06}"/>
                </a:ext>
              </a:extLst>
            </p:cNvPr>
            <p:cNvSpPr/>
            <p:nvPr userDrawn="1"/>
          </p:nvSpPr>
          <p:spPr>
            <a:xfrm>
              <a:off x="11496674" y="-2497094"/>
              <a:ext cx="215900" cy="4987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BFAA6E93-D886-0443-B9D3-FAF9CF728135}"/>
                </a:ext>
              </a:extLst>
            </p:cNvPr>
            <p:cNvSpPr/>
            <p:nvPr userDrawn="1"/>
          </p:nvSpPr>
          <p:spPr>
            <a:xfrm>
              <a:off x="479425" y="-2497094"/>
              <a:ext cx="215900" cy="4987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A4AC37FC-638A-8244-A071-21DE4834E688}"/>
                </a:ext>
              </a:extLst>
            </p:cNvPr>
            <p:cNvSpPr/>
            <p:nvPr userDrawn="1"/>
          </p:nvSpPr>
          <p:spPr>
            <a:xfrm>
              <a:off x="2315633" y="-2497094"/>
              <a:ext cx="215900" cy="4987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A0A0F72-D31B-324A-B16F-D1326F84CF63}"/>
                </a:ext>
              </a:extLst>
            </p:cNvPr>
            <p:cNvSpPr/>
            <p:nvPr userDrawn="1"/>
          </p:nvSpPr>
          <p:spPr>
            <a:xfrm>
              <a:off x="4151841" y="-2497094"/>
              <a:ext cx="215900" cy="4987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5D3BF073-299C-E347-B193-1FF2F86C16B1}"/>
                </a:ext>
              </a:extLst>
            </p:cNvPr>
            <p:cNvSpPr/>
            <p:nvPr userDrawn="1"/>
          </p:nvSpPr>
          <p:spPr>
            <a:xfrm>
              <a:off x="5988049" y="-2497094"/>
              <a:ext cx="215900" cy="4987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3171C742-8B34-FE4D-845C-35F68D3AE663}"/>
                </a:ext>
              </a:extLst>
            </p:cNvPr>
            <p:cNvSpPr/>
            <p:nvPr userDrawn="1"/>
          </p:nvSpPr>
          <p:spPr>
            <a:xfrm>
              <a:off x="7824257" y="-2497094"/>
              <a:ext cx="215900" cy="4987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C9AE23F5-BC73-D140-A27E-F9DB815274B5}"/>
                </a:ext>
              </a:extLst>
            </p:cNvPr>
            <p:cNvSpPr/>
            <p:nvPr userDrawn="1"/>
          </p:nvSpPr>
          <p:spPr>
            <a:xfrm>
              <a:off x="9660465" y="-2497094"/>
              <a:ext cx="215900" cy="4987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47628041"/>
      </p:ext>
    </p:extLst>
  </p:cSld>
  <p:clrMap bg1="lt1" tx1="dk1" bg2="lt2" tx2="dk2" accent1="accent1" accent2="accent2" accent3="accent3" accent4="accent4" accent5="accent5" accent6="accent6" hlink="hlink" folHlink="folHlink"/>
  <p:sldLayoutIdLst>
    <p:sldLayoutId id="2147483733" r:id="rId1"/>
    <p:sldLayoutId id="2147483723" r:id="rId2"/>
    <p:sldLayoutId id="2147483728" r:id="rId3"/>
    <p:sldLayoutId id="2147483724" r:id="rId4"/>
    <p:sldLayoutId id="2147483725" r:id="rId5"/>
    <p:sldLayoutId id="2147483726" r:id="rId6"/>
    <p:sldLayoutId id="2147483727" r:id="rId7"/>
    <p:sldLayoutId id="2147483737" r:id="rId8"/>
    <p:sldLayoutId id="2147483736" r:id="rId9"/>
    <p:sldLayoutId id="2147483729" r:id="rId10"/>
    <p:sldLayoutId id="2147483738" r:id="rId11"/>
    <p:sldLayoutId id="2147483731" r:id="rId12"/>
    <p:sldLayoutId id="2147483735" r:id="rId13"/>
    <p:sldLayoutId id="2147483730" r:id="rId14"/>
    <p:sldLayoutId id="2147483732" r:id="rId15"/>
    <p:sldLayoutId id="2147483734" r:id="rId16"/>
    <p:sldLayoutId id="2147483756" r:id="rId17"/>
  </p:sldLayoutIdLst>
  <p:hf hdr="0" ftr="0" dt="0"/>
  <p:txStyles>
    <p:titleStyle>
      <a:lvl1pPr algn="l" defTabSz="914400" rtl="0" eaLnBrk="1" latinLnBrk="0" hangingPunct="1">
        <a:lnSpc>
          <a:spcPct val="90000"/>
        </a:lnSpc>
        <a:spcBef>
          <a:spcPct val="0"/>
        </a:spcBef>
        <a:buNone/>
        <a:defRPr sz="3200" b="1" i="0" kern="1200">
          <a:solidFill>
            <a:schemeClr val="accent1"/>
          </a:solidFill>
          <a:latin typeface="Arial" panose="020B0604020202020204" pitchFamily="34" charset="0"/>
          <a:ea typeface="+mj-ea"/>
          <a:cs typeface="Arial" panose="020B0604020202020204" pitchFamily="34" charset="0"/>
        </a:defRPr>
      </a:lvl1pPr>
    </p:titleStyle>
    <p:bodyStyle>
      <a:lvl1pPr marL="268288" indent="-268288" algn="l" defTabSz="914400" rtl="0" eaLnBrk="1" latinLnBrk="0" hangingPunct="1">
        <a:lnSpc>
          <a:spcPct val="90000"/>
        </a:lnSpc>
        <a:spcBef>
          <a:spcPts val="2800"/>
        </a:spcBef>
        <a:buClrTx/>
        <a:buSzPct val="110000"/>
        <a:buFont typeface="Arial" panose="020B0604020202020204" pitchFamily="34" charset="0"/>
        <a:buChar char="•"/>
        <a:tabLst/>
        <a:defRPr sz="2400" b="0" i="0" kern="1200">
          <a:solidFill>
            <a:srgbClr val="58595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1200"/>
        </a:spcBef>
        <a:buClr>
          <a:schemeClr val="bg1">
            <a:lumMod val="75000"/>
          </a:schemeClr>
        </a:buClr>
        <a:buSzPct val="110000"/>
        <a:buFont typeface="Arial" panose="020B0604020202020204" pitchFamily="34" charset="0"/>
        <a:buChar char="•"/>
        <a:defRPr sz="2000" b="0" i="0" kern="1200">
          <a:solidFill>
            <a:srgbClr val="58595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600"/>
        </a:spcBef>
        <a:buClr>
          <a:schemeClr val="bg1">
            <a:lumMod val="75000"/>
          </a:schemeClr>
        </a:buClr>
        <a:buSzPct val="110000"/>
        <a:buFont typeface="System Font Regular"/>
        <a:buChar char="-"/>
        <a:defRPr sz="1800" b="0" i="0" kern="1200">
          <a:solidFill>
            <a:schemeClr val="bg1">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1">
            <a:lumMod val="75000"/>
          </a:schemeClr>
        </a:buClr>
        <a:buSzPct val="110000"/>
        <a:buFont typeface="System Font Regular"/>
        <a:buChar char="-"/>
        <a:defRPr sz="1600" b="0" i="0" kern="1200">
          <a:solidFill>
            <a:schemeClr val="bg1">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1">
            <a:lumMod val="75000"/>
          </a:schemeClr>
        </a:buClr>
        <a:buSzPct val="110000"/>
        <a:buFont typeface="System Font Regular"/>
        <a:buChar char="-"/>
        <a:defRPr sz="1600" b="0" i="0" kern="1200">
          <a:solidFill>
            <a:schemeClr val="bg1">
              <a:lumMod val="50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Clr>
          <a:schemeClr val="bg1">
            <a:lumMod val="75000"/>
          </a:schemeClr>
        </a:buClr>
        <a:buFont typeface="System Font Regular"/>
        <a:buNone/>
        <a:defRPr sz="1600" kern="1200">
          <a:solidFill>
            <a:schemeClr val="bg1">
              <a:lumMod val="50000"/>
            </a:schemeClr>
          </a:solidFill>
          <a:latin typeface="+mn-lt"/>
          <a:ea typeface="+mn-ea"/>
          <a:cs typeface="+mn-cs"/>
        </a:defRPr>
      </a:lvl6pPr>
      <a:lvl7pPr marL="2971800" indent="-228600" algn="l" defTabSz="914400" rtl="0" eaLnBrk="1" latinLnBrk="0" hangingPunct="1">
        <a:lnSpc>
          <a:spcPct val="90000"/>
        </a:lnSpc>
        <a:spcBef>
          <a:spcPts val="500"/>
        </a:spcBef>
        <a:buClr>
          <a:schemeClr val="bg1">
            <a:lumMod val="75000"/>
          </a:schemeClr>
        </a:buClr>
        <a:buFont typeface="System Font Regular"/>
        <a:buChar char="-"/>
        <a:defRPr sz="1600" kern="1200">
          <a:solidFill>
            <a:schemeClr val="bg1">
              <a:lumMod val="50000"/>
            </a:schemeClr>
          </a:solidFill>
          <a:latin typeface="+mn-lt"/>
          <a:ea typeface="+mn-ea"/>
          <a:cs typeface="+mn-cs"/>
        </a:defRPr>
      </a:lvl7pPr>
      <a:lvl8pPr marL="3429000" indent="-228600" algn="l" defTabSz="914400" rtl="0" eaLnBrk="1" latinLnBrk="0" hangingPunct="1">
        <a:lnSpc>
          <a:spcPct val="90000"/>
        </a:lnSpc>
        <a:spcBef>
          <a:spcPts val="500"/>
        </a:spcBef>
        <a:buClr>
          <a:schemeClr val="bg1">
            <a:lumMod val="75000"/>
          </a:schemeClr>
        </a:buClr>
        <a:buFont typeface="System Font Regular"/>
        <a:buChar char="-"/>
        <a:defRPr sz="1600" kern="1200">
          <a:solidFill>
            <a:schemeClr val="bg1">
              <a:lumMod val="50000"/>
            </a:schemeClr>
          </a:solidFill>
          <a:latin typeface="+mn-lt"/>
          <a:ea typeface="+mn-ea"/>
          <a:cs typeface="+mn-cs"/>
        </a:defRPr>
      </a:lvl8pPr>
      <a:lvl9pPr marL="3886200" indent="-228600" algn="l" defTabSz="914400" rtl="0" eaLnBrk="1" latinLnBrk="0" hangingPunct="1">
        <a:lnSpc>
          <a:spcPct val="90000"/>
        </a:lnSpc>
        <a:spcBef>
          <a:spcPts val="500"/>
        </a:spcBef>
        <a:buClr>
          <a:schemeClr val="bg1">
            <a:lumMod val="75000"/>
          </a:schemeClr>
        </a:buClr>
        <a:buFont typeface="System Font Regular"/>
        <a:buChar char="-"/>
        <a:defRPr sz="1600" kern="1200">
          <a:solidFill>
            <a:schemeClr val="bg1">
              <a:lumMod val="50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438">
          <p15:clr>
            <a:srgbClr val="C35EA4"/>
          </p15:clr>
        </p15:guide>
        <p15:guide id="4" pos="7242">
          <p15:clr>
            <a:srgbClr val="C35EA4"/>
          </p15:clr>
        </p15:guide>
        <p15:guide id="6" orient="horz" pos="3702" userDrawn="1">
          <p15:clr>
            <a:srgbClr val="C35EA4"/>
          </p15:clr>
        </p15:guide>
        <p15:guide id="7" orient="horz" pos="754">
          <p15:clr>
            <a:srgbClr val="5ACBF0"/>
          </p15:clr>
        </p15:guide>
        <p15:guide id="8" orient="horz" pos="997" userDrawn="1">
          <p15:clr>
            <a:srgbClr val="C35EA4"/>
          </p15:clr>
        </p15:guide>
        <p15:guide id="9" pos="1458">
          <p15:clr>
            <a:srgbClr val="A4A3A4"/>
          </p15:clr>
        </p15:guide>
        <p15:guide id="10" pos="1591">
          <p15:clr>
            <a:srgbClr val="A4A3A4"/>
          </p15:clr>
        </p15:guide>
        <p15:guide id="11" pos="2616">
          <p15:clr>
            <a:srgbClr val="A4A3A4"/>
          </p15:clr>
        </p15:guide>
        <p15:guide id="12" pos="2747">
          <p15:clr>
            <a:srgbClr val="A4A3A4"/>
          </p15:clr>
        </p15:guide>
        <p15:guide id="13" pos="3772">
          <p15:clr>
            <a:srgbClr val="A4A3A4"/>
          </p15:clr>
        </p15:guide>
        <p15:guide id="14" pos="3908">
          <p15:clr>
            <a:srgbClr val="A4A3A4"/>
          </p15:clr>
        </p15:guide>
        <p15:guide id="15" pos="4930">
          <p15:clr>
            <a:srgbClr val="A4A3A4"/>
          </p15:clr>
        </p15:guide>
        <p15:guide id="16" pos="5060">
          <p15:clr>
            <a:srgbClr val="A4A3A4"/>
          </p15:clr>
        </p15:guide>
        <p15:guide id="17" pos="6082">
          <p15:clr>
            <a:srgbClr val="A4A3A4"/>
          </p15:clr>
        </p15:guide>
        <p15:guide id="18" pos="6219">
          <p15:clr>
            <a:srgbClr val="A4A3A4"/>
          </p15:clr>
        </p15:guide>
        <p15:guide id="19" pos="882">
          <p15:clr>
            <a:srgbClr val="A4A3A4"/>
          </p15:clr>
        </p15:guide>
        <p15:guide id="20" pos="1012">
          <p15:clr>
            <a:srgbClr val="A4A3A4"/>
          </p15:clr>
        </p15:guide>
        <p15:guide id="21" pos="2037">
          <p15:clr>
            <a:srgbClr val="A4A3A4"/>
          </p15:clr>
        </p15:guide>
        <p15:guide id="22" pos="2171">
          <p15:clr>
            <a:srgbClr val="A4A3A4"/>
          </p15:clr>
        </p15:guide>
        <p15:guide id="23" pos="3192">
          <p15:clr>
            <a:srgbClr val="A4A3A4"/>
          </p15:clr>
        </p15:guide>
        <p15:guide id="24" pos="3326">
          <p15:clr>
            <a:srgbClr val="A4A3A4"/>
          </p15:clr>
        </p15:guide>
        <p15:guide id="25" pos="4348">
          <p15:clr>
            <a:srgbClr val="A4A3A4"/>
          </p15:clr>
        </p15:guide>
        <p15:guide id="26" pos="4484">
          <p15:clr>
            <a:srgbClr val="A4A3A4"/>
          </p15:clr>
        </p15:guide>
        <p15:guide id="27" pos="5506">
          <p15:clr>
            <a:srgbClr val="A4A3A4"/>
          </p15:clr>
        </p15:guide>
        <p15:guide id="28" pos="5640">
          <p15:clr>
            <a:srgbClr val="A4A3A4"/>
          </p15:clr>
        </p15:guide>
        <p15:guide id="29" pos="6665">
          <p15:clr>
            <a:srgbClr val="A4A3A4"/>
          </p15:clr>
        </p15:guide>
        <p15:guide id="30" pos="6795">
          <p15:clr>
            <a:srgbClr val="A4A3A4"/>
          </p15:clr>
        </p15:guide>
        <p15:guide id="32" pos="302">
          <p15:clr>
            <a:srgbClr val="5ACBF0"/>
          </p15:clr>
        </p15:guide>
        <p15:guide id="33" pos="7378">
          <p15:clr>
            <a:srgbClr val="5ACBF0"/>
          </p15:clr>
        </p15:guide>
        <p15:guide id="34" orient="horz" pos="3990" userDrawn="1">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7F56F2-054F-654B-9FC7-BE530542CA7A}"/>
              </a:ext>
            </a:extLst>
          </p:cNvPr>
          <p:cNvSpPr>
            <a:spLocks noGrp="1"/>
          </p:cNvSpPr>
          <p:nvPr>
            <p:ph type="title"/>
          </p:nvPr>
        </p:nvSpPr>
        <p:spPr>
          <a:xfrm>
            <a:off x="695325" y="1"/>
            <a:ext cx="10801350" cy="1196974"/>
          </a:xfrm>
          <a:prstGeom prst="rect">
            <a:avLst/>
          </a:prstGeom>
        </p:spPr>
        <p:txBody>
          <a:bodyPr vert="horz" lIns="0" tIns="0" rIns="0" bIns="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F18B8295-AB73-214E-A3BA-92F259BAF578}"/>
              </a:ext>
            </a:extLst>
          </p:cNvPr>
          <p:cNvSpPr>
            <a:spLocks noGrp="1"/>
          </p:cNvSpPr>
          <p:nvPr>
            <p:ph type="body" idx="1"/>
          </p:nvPr>
        </p:nvSpPr>
        <p:spPr>
          <a:xfrm>
            <a:off x="695325" y="1592267"/>
            <a:ext cx="10801351" cy="4284658"/>
          </a:xfrm>
          <a:prstGeom prst="rect">
            <a:avLst/>
          </a:prstGeom>
        </p:spPr>
        <p:txBody>
          <a:bodyPr vert="horz" lIns="0" tIns="0" rIns="54000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 </a:t>
            </a:r>
          </a:p>
          <a:p>
            <a:pPr lvl="6"/>
            <a:r>
              <a:rPr lang="en-US" dirty="0"/>
              <a:t> </a:t>
            </a:r>
          </a:p>
          <a:p>
            <a:pPr lvl="7"/>
            <a:r>
              <a:rPr lang="en-US" dirty="0"/>
              <a:t> </a:t>
            </a:r>
          </a:p>
          <a:p>
            <a:pPr lvl="8"/>
            <a:r>
              <a:rPr lang="en-US" dirty="0"/>
              <a:t> </a:t>
            </a:r>
          </a:p>
        </p:txBody>
      </p:sp>
      <p:sp>
        <p:nvSpPr>
          <p:cNvPr id="5" name="Footer Placeholder 4">
            <a:extLst>
              <a:ext uri="{FF2B5EF4-FFF2-40B4-BE49-F238E27FC236}">
                <a16:creationId xmlns:a16="http://schemas.microsoft.com/office/drawing/2014/main" id="{8D8AA042-99A3-0A4D-9F57-6A3FD4F3CB1C}"/>
              </a:ext>
            </a:extLst>
          </p:cNvPr>
          <p:cNvSpPr>
            <a:spLocks noGrp="1"/>
          </p:cNvSpPr>
          <p:nvPr>
            <p:ph type="ftr" sz="quarter" idx="3"/>
          </p:nvPr>
        </p:nvSpPr>
        <p:spPr>
          <a:xfrm>
            <a:off x="695325" y="6416675"/>
            <a:ext cx="9558987" cy="365125"/>
          </a:xfrm>
          <a:prstGeom prst="rect">
            <a:avLst/>
          </a:prstGeom>
        </p:spPr>
        <p:txBody>
          <a:bodyPr vert="horz" lIns="0" tIns="45720" rIns="91440" bIns="45720" rtlCol="0" anchor="ctr"/>
          <a:lstStyle>
            <a:lvl1pPr algn="l">
              <a:defRPr sz="1200">
                <a:solidFill>
                  <a:schemeClr val="bg1">
                    <a:lumMod val="6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3FBF0A26-F8F3-0649-9E70-D1F6E020C8BA}"/>
              </a:ext>
            </a:extLst>
          </p:cNvPr>
          <p:cNvSpPr>
            <a:spLocks noGrp="1"/>
          </p:cNvSpPr>
          <p:nvPr>
            <p:ph type="sldNum" sz="quarter" idx="4"/>
          </p:nvPr>
        </p:nvSpPr>
        <p:spPr>
          <a:xfrm>
            <a:off x="78391" y="6416675"/>
            <a:ext cx="401034" cy="365125"/>
          </a:xfrm>
          <a:prstGeom prst="rect">
            <a:avLst/>
          </a:prstGeom>
        </p:spPr>
        <p:txBody>
          <a:bodyPr vert="horz" lIns="0" tIns="45720" rIns="0" bIns="45720" rtlCol="0" anchor="ctr"/>
          <a:lstStyle>
            <a:lvl1pPr algn="r">
              <a:defRPr sz="1200" b="1">
                <a:solidFill>
                  <a:schemeClr val="bg1">
                    <a:lumMod val="65000"/>
                  </a:schemeClr>
                </a:solidFill>
                <a:latin typeface="Arial" panose="020B0604020202020204" pitchFamily="34" charset="0"/>
                <a:cs typeface="Arial" panose="020B0604020202020204" pitchFamily="34" charset="0"/>
              </a:defRPr>
            </a:lvl1pPr>
          </a:lstStyle>
          <a:p>
            <a:fld id="{9CC4C01C-10F0-BE40-8C25-99B2B118CB10}" type="slidenum">
              <a:rPr lang="en-US" smtClean="0"/>
              <a:pPr/>
              <a:t>‹#›</a:t>
            </a:fld>
            <a:endParaRPr lang="en-US" dirty="0"/>
          </a:p>
        </p:txBody>
      </p:sp>
      <p:pic>
        <p:nvPicPr>
          <p:cNvPr id="11" name="Graphic 10">
            <a:extLst>
              <a:ext uri="{FF2B5EF4-FFF2-40B4-BE49-F238E27FC236}">
                <a16:creationId xmlns:a16="http://schemas.microsoft.com/office/drawing/2014/main" id="{F06AF13A-8495-A74F-B63A-A0D06A2ED13B}"/>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10729017" y="6492983"/>
            <a:ext cx="992765" cy="193395"/>
          </a:xfrm>
          <a:prstGeom prst="rect">
            <a:avLst/>
          </a:prstGeom>
        </p:spPr>
      </p:pic>
      <p:cxnSp>
        <p:nvCxnSpPr>
          <p:cNvPr id="12" name="Straight Connector 11">
            <a:extLst>
              <a:ext uri="{FF2B5EF4-FFF2-40B4-BE49-F238E27FC236}">
                <a16:creationId xmlns:a16="http://schemas.microsoft.com/office/drawing/2014/main" id="{BB672F18-1A00-E147-9289-B5458D1928F6}"/>
              </a:ext>
            </a:extLst>
          </p:cNvPr>
          <p:cNvCxnSpPr/>
          <p:nvPr userDrawn="1"/>
        </p:nvCxnSpPr>
        <p:spPr>
          <a:xfrm>
            <a:off x="0" y="6338824"/>
            <a:ext cx="121920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12CC87F0-1076-1C4D-9393-2F702781B174}"/>
              </a:ext>
            </a:extLst>
          </p:cNvPr>
          <p:cNvSpPr/>
          <p:nvPr userDrawn="1"/>
        </p:nvSpPr>
        <p:spPr>
          <a:xfrm>
            <a:off x="0" y="0"/>
            <a:ext cx="88900" cy="120315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98DB9993-7F57-F349-BDDD-57C1AB761AF0}"/>
              </a:ext>
            </a:extLst>
          </p:cNvPr>
          <p:cNvGrpSpPr/>
          <p:nvPr userDrawn="1"/>
        </p:nvGrpSpPr>
        <p:grpSpPr>
          <a:xfrm>
            <a:off x="479425" y="-742723"/>
            <a:ext cx="11233149" cy="498764"/>
            <a:chOff x="479425" y="-2497094"/>
            <a:chExt cx="11233149" cy="498764"/>
          </a:xfrm>
          <a:noFill/>
        </p:grpSpPr>
        <p:sp>
          <p:nvSpPr>
            <p:cNvPr id="36" name="Rectangle 35">
              <a:extLst>
                <a:ext uri="{FF2B5EF4-FFF2-40B4-BE49-F238E27FC236}">
                  <a16:creationId xmlns:a16="http://schemas.microsoft.com/office/drawing/2014/main" id="{D66CD016-3382-DB4C-98A6-9473E4C18E6E}"/>
                </a:ext>
              </a:extLst>
            </p:cNvPr>
            <p:cNvSpPr/>
            <p:nvPr userDrawn="1"/>
          </p:nvSpPr>
          <p:spPr>
            <a:xfrm>
              <a:off x="1397529" y="-2497094"/>
              <a:ext cx="215900" cy="4987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B5FAAAC-CE45-C946-AE2A-68BD9692FFDA}"/>
                </a:ext>
              </a:extLst>
            </p:cNvPr>
            <p:cNvSpPr/>
            <p:nvPr userDrawn="1"/>
          </p:nvSpPr>
          <p:spPr>
            <a:xfrm>
              <a:off x="3233737" y="-2497094"/>
              <a:ext cx="215900" cy="4987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BED6184E-281A-2641-8BD5-E43A54D65E58}"/>
                </a:ext>
              </a:extLst>
            </p:cNvPr>
            <p:cNvSpPr/>
            <p:nvPr userDrawn="1"/>
          </p:nvSpPr>
          <p:spPr>
            <a:xfrm>
              <a:off x="5069945" y="-2497094"/>
              <a:ext cx="215900" cy="4987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7F0070D-1D75-CA42-9E0D-8C7E7A6DEA49}"/>
                </a:ext>
              </a:extLst>
            </p:cNvPr>
            <p:cNvSpPr/>
            <p:nvPr userDrawn="1"/>
          </p:nvSpPr>
          <p:spPr>
            <a:xfrm>
              <a:off x="6906153" y="-2497094"/>
              <a:ext cx="215900" cy="4987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DC6DA7D3-3E98-E643-A0A3-FA760D4B343C}"/>
                </a:ext>
              </a:extLst>
            </p:cNvPr>
            <p:cNvSpPr/>
            <p:nvPr userDrawn="1"/>
          </p:nvSpPr>
          <p:spPr>
            <a:xfrm>
              <a:off x="8742361" y="-2497094"/>
              <a:ext cx="215900" cy="4987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8E4385FC-2953-8B42-BAD3-C08C36A29CA8}"/>
                </a:ext>
              </a:extLst>
            </p:cNvPr>
            <p:cNvSpPr/>
            <p:nvPr userDrawn="1"/>
          </p:nvSpPr>
          <p:spPr>
            <a:xfrm>
              <a:off x="10578569" y="-2497094"/>
              <a:ext cx="215900" cy="4987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3FE11A22-5897-5646-A1DF-0087CE2E6E06}"/>
                </a:ext>
              </a:extLst>
            </p:cNvPr>
            <p:cNvSpPr/>
            <p:nvPr userDrawn="1"/>
          </p:nvSpPr>
          <p:spPr>
            <a:xfrm>
              <a:off x="11496674" y="-2497094"/>
              <a:ext cx="215900" cy="4987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BFAA6E93-D886-0443-B9D3-FAF9CF728135}"/>
                </a:ext>
              </a:extLst>
            </p:cNvPr>
            <p:cNvSpPr/>
            <p:nvPr userDrawn="1"/>
          </p:nvSpPr>
          <p:spPr>
            <a:xfrm>
              <a:off x="479425" y="-2497094"/>
              <a:ext cx="215900" cy="4987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A4AC37FC-638A-8244-A071-21DE4834E688}"/>
                </a:ext>
              </a:extLst>
            </p:cNvPr>
            <p:cNvSpPr/>
            <p:nvPr userDrawn="1"/>
          </p:nvSpPr>
          <p:spPr>
            <a:xfrm>
              <a:off x="2315633" y="-2497094"/>
              <a:ext cx="215900" cy="4987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A0A0F72-D31B-324A-B16F-D1326F84CF63}"/>
                </a:ext>
              </a:extLst>
            </p:cNvPr>
            <p:cNvSpPr/>
            <p:nvPr userDrawn="1"/>
          </p:nvSpPr>
          <p:spPr>
            <a:xfrm>
              <a:off x="4151841" y="-2497094"/>
              <a:ext cx="215900" cy="4987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5D3BF073-299C-E347-B193-1FF2F86C16B1}"/>
                </a:ext>
              </a:extLst>
            </p:cNvPr>
            <p:cNvSpPr/>
            <p:nvPr userDrawn="1"/>
          </p:nvSpPr>
          <p:spPr>
            <a:xfrm>
              <a:off x="5988049" y="-2497094"/>
              <a:ext cx="215900" cy="4987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3171C742-8B34-FE4D-845C-35F68D3AE663}"/>
                </a:ext>
              </a:extLst>
            </p:cNvPr>
            <p:cNvSpPr/>
            <p:nvPr userDrawn="1"/>
          </p:nvSpPr>
          <p:spPr>
            <a:xfrm>
              <a:off x="7824257" y="-2497094"/>
              <a:ext cx="215900" cy="4987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C9AE23F5-BC73-D140-A27E-F9DB815274B5}"/>
                </a:ext>
              </a:extLst>
            </p:cNvPr>
            <p:cNvSpPr/>
            <p:nvPr userDrawn="1"/>
          </p:nvSpPr>
          <p:spPr>
            <a:xfrm>
              <a:off x="9660465" y="-2497094"/>
              <a:ext cx="215900" cy="4987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78901562"/>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Lst>
  <p:hf hdr="0" ftr="0" dt="0"/>
  <p:txStyles>
    <p:titleStyle>
      <a:lvl1pPr algn="l" defTabSz="914400" rtl="0" eaLnBrk="1" latinLnBrk="0" hangingPunct="1">
        <a:lnSpc>
          <a:spcPct val="90000"/>
        </a:lnSpc>
        <a:spcBef>
          <a:spcPct val="0"/>
        </a:spcBef>
        <a:buNone/>
        <a:defRPr sz="3200" b="1" i="0" kern="1200">
          <a:solidFill>
            <a:schemeClr val="accent1"/>
          </a:solidFill>
          <a:latin typeface="Arial" panose="020B0604020202020204" pitchFamily="34" charset="0"/>
          <a:ea typeface="+mj-ea"/>
          <a:cs typeface="Arial" panose="020B0604020202020204" pitchFamily="34" charset="0"/>
        </a:defRPr>
      </a:lvl1pPr>
    </p:titleStyle>
    <p:bodyStyle>
      <a:lvl1pPr marL="268288" indent="-268288" algn="l" defTabSz="914400" rtl="0" eaLnBrk="1" latinLnBrk="0" hangingPunct="1">
        <a:lnSpc>
          <a:spcPct val="90000"/>
        </a:lnSpc>
        <a:spcBef>
          <a:spcPts val="2800"/>
        </a:spcBef>
        <a:buClrTx/>
        <a:buSzPct val="110000"/>
        <a:buFont typeface="Arial" panose="020B0604020202020204" pitchFamily="34" charset="0"/>
        <a:buChar char="•"/>
        <a:tabLst/>
        <a:defRPr sz="2400" b="0" i="0" kern="1200">
          <a:solidFill>
            <a:srgbClr val="58595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1200"/>
        </a:spcBef>
        <a:buClr>
          <a:schemeClr val="bg1">
            <a:lumMod val="75000"/>
          </a:schemeClr>
        </a:buClr>
        <a:buSzPct val="110000"/>
        <a:buFont typeface="Arial" panose="020B0604020202020204" pitchFamily="34" charset="0"/>
        <a:buChar char="•"/>
        <a:defRPr sz="2000" b="0" i="0" kern="1200">
          <a:solidFill>
            <a:srgbClr val="58595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600"/>
        </a:spcBef>
        <a:buClr>
          <a:schemeClr val="bg1">
            <a:lumMod val="75000"/>
          </a:schemeClr>
        </a:buClr>
        <a:buSzPct val="110000"/>
        <a:buFont typeface="System Font Regular"/>
        <a:buChar char="-"/>
        <a:defRPr sz="1800" b="0" i="0" kern="1200">
          <a:solidFill>
            <a:schemeClr val="bg1">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1">
            <a:lumMod val="75000"/>
          </a:schemeClr>
        </a:buClr>
        <a:buSzPct val="110000"/>
        <a:buFont typeface="System Font Regular"/>
        <a:buChar char="-"/>
        <a:defRPr sz="1600" b="0" i="0" kern="1200">
          <a:solidFill>
            <a:schemeClr val="bg1">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1">
            <a:lumMod val="75000"/>
          </a:schemeClr>
        </a:buClr>
        <a:buSzPct val="110000"/>
        <a:buFont typeface="System Font Regular"/>
        <a:buChar char="-"/>
        <a:defRPr sz="1600" b="0" i="0" kern="1200">
          <a:solidFill>
            <a:schemeClr val="bg1">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Clr>
          <a:schemeClr val="bg1">
            <a:lumMod val="75000"/>
          </a:schemeClr>
        </a:buClr>
        <a:buFont typeface="System Font Regular"/>
        <a:buChar char="-"/>
        <a:defRPr sz="1600" kern="1200">
          <a:solidFill>
            <a:schemeClr val="bg1">
              <a:lumMod val="50000"/>
            </a:schemeClr>
          </a:solidFill>
          <a:latin typeface="+mn-lt"/>
          <a:ea typeface="+mn-ea"/>
          <a:cs typeface="+mn-cs"/>
        </a:defRPr>
      </a:lvl6pPr>
      <a:lvl7pPr marL="2971800" indent="-228600" algn="l" defTabSz="914400" rtl="0" eaLnBrk="1" latinLnBrk="0" hangingPunct="1">
        <a:lnSpc>
          <a:spcPct val="90000"/>
        </a:lnSpc>
        <a:spcBef>
          <a:spcPts val="500"/>
        </a:spcBef>
        <a:buClr>
          <a:schemeClr val="bg1">
            <a:lumMod val="75000"/>
          </a:schemeClr>
        </a:buClr>
        <a:buFont typeface="System Font Regular"/>
        <a:buChar char="-"/>
        <a:defRPr sz="1600" kern="1200">
          <a:solidFill>
            <a:schemeClr val="bg1">
              <a:lumMod val="50000"/>
            </a:schemeClr>
          </a:solidFill>
          <a:latin typeface="+mn-lt"/>
          <a:ea typeface="+mn-ea"/>
          <a:cs typeface="+mn-cs"/>
        </a:defRPr>
      </a:lvl7pPr>
      <a:lvl8pPr marL="3429000" indent="-228600" algn="l" defTabSz="914400" rtl="0" eaLnBrk="1" latinLnBrk="0" hangingPunct="1">
        <a:lnSpc>
          <a:spcPct val="90000"/>
        </a:lnSpc>
        <a:spcBef>
          <a:spcPts val="500"/>
        </a:spcBef>
        <a:buClr>
          <a:schemeClr val="bg1">
            <a:lumMod val="75000"/>
          </a:schemeClr>
        </a:buClr>
        <a:buFont typeface="System Font Regular"/>
        <a:buChar char="-"/>
        <a:defRPr sz="1600" kern="1200">
          <a:solidFill>
            <a:schemeClr val="bg1">
              <a:lumMod val="50000"/>
            </a:schemeClr>
          </a:solidFill>
          <a:latin typeface="+mn-lt"/>
          <a:ea typeface="+mn-ea"/>
          <a:cs typeface="+mn-cs"/>
        </a:defRPr>
      </a:lvl8pPr>
      <a:lvl9pPr marL="3886200" indent="-228600" algn="l" defTabSz="914400" rtl="0" eaLnBrk="1" latinLnBrk="0" hangingPunct="1">
        <a:lnSpc>
          <a:spcPct val="90000"/>
        </a:lnSpc>
        <a:spcBef>
          <a:spcPts val="500"/>
        </a:spcBef>
        <a:buClr>
          <a:schemeClr val="bg1">
            <a:lumMod val="75000"/>
          </a:schemeClr>
        </a:buClr>
        <a:buFont typeface="System Font Regular"/>
        <a:buChar char="-"/>
        <a:defRPr sz="1600" kern="1200">
          <a:solidFill>
            <a:schemeClr val="bg1">
              <a:lumMod val="50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438">
          <p15:clr>
            <a:srgbClr val="C35EA4"/>
          </p15:clr>
        </p15:guide>
        <p15:guide id="4" pos="7242">
          <p15:clr>
            <a:srgbClr val="C35EA4"/>
          </p15:clr>
        </p15:guide>
        <p15:guide id="6" orient="horz" pos="3702">
          <p15:clr>
            <a:srgbClr val="C35EA4"/>
          </p15:clr>
        </p15:guide>
        <p15:guide id="7" orient="horz" pos="754">
          <p15:clr>
            <a:srgbClr val="5ACBF0"/>
          </p15:clr>
        </p15:guide>
        <p15:guide id="8" orient="horz" pos="997">
          <p15:clr>
            <a:srgbClr val="C35EA4"/>
          </p15:clr>
        </p15:guide>
        <p15:guide id="9" pos="1458">
          <p15:clr>
            <a:srgbClr val="A4A3A4"/>
          </p15:clr>
        </p15:guide>
        <p15:guide id="10" pos="1591">
          <p15:clr>
            <a:srgbClr val="A4A3A4"/>
          </p15:clr>
        </p15:guide>
        <p15:guide id="11" pos="2616">
          <p15:clr>
            <a:srgbClr val="A4A3A4"/>
          </p15:clr>
        </p15:guide>
        <p15:guide id="12" pos="2747">
          <p15:clr>
            <a:srgbClr val="A4A3A4"/>
          </p15:clr>
        </p15:guide>
        <p15:guide id="13" pos="3772">
          <p15:clr>
            <a:srgbClr val="A4A3A4"/>
          </p15:clr>
        </p15:guide>
        <p15:guide id="14" pos="3908">
          <p15:clr>
            <a:srgbClr val="A4A3A4"/>
          </p15:clr>
        </p15:guide>
        <p15:guide id="15" pos="4930">
          <p15:clr>
            <a:srgbClr val="A4A3A4"/>
          </p15:clr>
        </p15:guide>
        <p15:guide id="16" pos="5060">
          <p15:clr>
            <a:srgbClr val="A4A3A4"/>
          </p15:clr>
        </p15:guide>
        <p15:guide id="17" pos="6082">
          <p15:clr>
            <a:srgbClr val="A4A3A4"/>
          </p15:clr>
        </p15:guide>
        <p15:guide id="18" pos="6219">
          <p15:clr>
            <a:srgbClr val="A4A3A4"/>
          </p15:clr>
        </p15:guide>
        <p15:guide id="19" pos="882">
          <p15:clr>
            <a:srgbClr val="A4A3A4"/>
          </p15:clr>
        </p15:guide>
        <p15:guide id="20" pos="1012">
          <p15:clr>
            <a:srgbClr val="A4A3A4"/>
          </p15:clr>
        </p15:guide>
        <p15:guide id="21" pos="2037">
          <p15:clr>
            <a:srgbClr val="A4A3A4"/>
          </p15:clr>
        </p15:guide>
        <p15:guide id="22" pos="2171">
          <p15:clr>
            <a:srgbClr val="A4A3A4"/>
          </p15:clr>
        </p15:guide>
        <p15:guide id="23" pos="3192">
          <p15:clr>
            <a:srgbClr val="A4A3A4"/>
          </p15:clr>
        </p15:guide>
        <p15:guide id="24" pos="3326">
          <p15:clr>
            <a:srgbClr val="A4A3A4"/>
          </p15:clr>
        </p15:guide>
        <p15:guide id="25" pos="4348">
          <p15:clr>
            <a:srgbClr val="A4A3A4"/>
          </p15:clr>
        </p15:guide>
        <p15:guide id="26" pos="4484">
          <p15:clr>
            <a:srgbClr val="A4A3A4"/>
          </p15:clr>
        </p15:guide>
        <p15:guide id="27" pos="5506">
          <p15:clr>
            <a:srgbClr val="A4A3A4"/>
          </p15:clr>
        </p15:guide>
        <p15:guide id="28" pos="5640">
          <p15:clr>
            <a:srgbClr val="A4A3A4"/>
          </p15:clr>
        </p15:guide>
        <p15:guide id="29" pos="6665">
          <p15:clr>
            <a:srgbClr val="A4A3A4"/>
          </p15:clr>
        </p15:guide>
        <p15:guide id="30" pos="6795">
          <p15:clr>
            <a:srgbClr val="A4A3A4"/>
          </p15:clr>
        </p15:guide>
        <p15:guide id="32" pos="302">
          <p15:clr>
            <a:srgbClr val="5ACBF0"/>
          </p15:clr>
        </p15:guide>
        <p15:guide id="33" pos="7378">
          <p15:clr>
            <a:srgbClr val="5ACBF0"/>
          </p15:clr>
        </p15:guide>
        <p15:guide id="34" orient="horz" pos="3990">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7F56F2-054F-654B-9FC7-BE530542CA7A}"/>
              </a:ext>
            </a:extLst>
          </p:cNvPr>
          <p:cNvSpPr>
            <a:spLocks noGrp="1"/>
          </p:cNvSpPr>
          <p:nvPr>
            <p:ph type="title"/>
          </p:nvPr>
        </p:nvSpPr>
        <p:spPr>
          <a:xfrm>
            <a:off x="695325" y="1"/>
            <a:ext cx="10801350" cy="1196974"/>
          </a:xfrm>
          <a:prstGeom prst="rect">
            <a:avLst/>
          </a:prstGeom>
        </p:spPr>
        <p:txBody>
          <a:bodyPr vert="horz" lIns="0" tIns="0" rIns="0" bIns="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F18B8295-AB73-214E-A3BA-92F259BAF578}"/>
              </a:ext>
            </a:extLst>
          </p:cNvPr>
          <p:cNvSpPr>
            <a:spLocks noGrp="1"/>
          </p:cNvSpPr>
          <p:nvPr>
            <p:ph type="body" idx="1"/>
          </p:nvPr>
        </p:nvSpPr>
        <p:spPr>
          <a:xfrm>
            <a:off x="695325" y="1592267"/>
            <a:ext cx="10801351" cy="4284658"/>
          </a:xfrm>
          <a:prstGeom prst="rect">
            <a:avLst/>
          </a:prstGeom>
        </p:spPr>
        <p:txBody>
          <a:bodyPr vert="horz" lIns="0" tIns="0" rIns="54000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5" name="Footer Placeholder 4">
            <a:extLst>
              <a:ext uri="{FF2B5EF4-FFF2-40B4-BE49-F238E27FC236}">
                <a16:creationId xmlns:a16="http://schemas.microsoft.com/office/drawing/2014/main" id="{8D8AA042-99A3-0A4D-9F57-6A3FD4F3CB1C}"/>
              </a:ext>
            </a:extLst>
          </p:cNvPr>
          <p:cNvSpPr>
            <a:spLocks noGrp="1"/>
          </p:cNvSpPr>
          <p:nvPr>
            <p:ph type="ftr" sz="quarter" idx="3"/>
          </p:nvPr>
        </p:nvSpPr>
        <p:spPr>
          <a:xfrm>
            <a:off x="695325" y="6416675"/>
            <a:ext cx="9558987" cy="365125"/>
          </a:xfrm>
          <a:prstGeom prst="rect">
            <a:avLst/>
          </a:prstGeom>
        </p:spPr>
        <p:txBody>
          <a:bodyPr vert="horz" lIns="0" tIns="45720" rIns="91440" bIns="45720" rtlCol="0" anchor="ctr"/>
          <a:lstStyle>
            <a:lvl1pPr algn="l">
              <a:defRPr sz="1200">
                <a:solidFill>
                  <a:schemeClr val="bg1">
                    <a:lumMod val="65000"/>
                  </a:schemeClr>
                </a:solidFill>
                <a:latin typeface="Arial" panose="020B0604020202020204" pitchFamily="34" charset="0"/>
                <a:cs typeface="Arial" panose="020B0604020202020204" pitchFamily="34" charset="0"/>
              </a:defRPr>
            </a:lvl1pPr>
          </a:lstStyle>
          <a:p>
            <a:r>
              <a:rPr lang="en-US"/>
              <a:t>Optional footer for data sources, etc.</a:t>
            </a:r>
          </a:p>
        </p:txBody>
      </p:sp>
      <p:sp>
        <p:nvSpPr>
          <p:cNvPr id="6" name="Slide Number Placeholder 5">
            <a:extLst>
              <a:ext uri="{FF2B5EF4-FFF2-40B4-BE49-F238E27FC236}">
                <a16:creationId xmlns:a16="http://schemas.microsoft.com/office/drawing/2014/main" id="{3FBF0A26-F8F3-0649-9E70-D1F6E020C8BA}"/>
              </a:ext>
            </a:extLst>
          </p:cNvPr>
          <p:cNvSpPr>
            <a:spLocks noGrp="1"/>
          </p:cNvSpPr>
          <p:nvPr>
            <p:ph type="sldNum" sz="quarter" idx="4"/>
          </p:nvPr>
        </p:nvSpPr>
        <p:spPr>
          <a:xfrm>
            <a:off x="78391" y="6416675"/>
            <a:ext cx="401034" cy="365125"/>
          </a:xfrm>
          <a:prstGeom prst="rect">
            <a:avLst/>
          </a:prstGeom>
        </p:spPr>
        <p:txBody>
          <a:bodyPr vert="horz" lIns="0" tIns="45720" rIns="0" bIns="45720" rtlCol="0" anchor="ctr"/>
          <a:lstStyle>
            <a:lvl1pPr algn="r">
              <a:defRPr sz="1200" b="1">
                <a:solidFill>
                  <a:schemeClr val="bg1">
                    <a:lumMod val="65000"/>
                  </a:schemeClr>
                </a:solidFill>
                <a:latin typeface="Arial" panose="020B0604020202020204" pitchFamily="34" charset="0"/>
                <a:cs typeface="Arial" panose="020B0604020202020204" pitchFamily="34" charset="0"/>
              </a:defRPr>
            </a:lvl1pPr>
          </a:lstStyle>
          <a:p>
            <a:fld id="{9CC4C01C-10F0-BE40-8C25-99B2B118CB10}" type="slidenum">
              <a:rPr lang="en-US" smtClean="0"/>
              <a:pPr/>
              <a:t>‹#›</a:t>
            </a:fld>
            <a:endParaRPr lang="en-US"/>
          </a:p>
        </p:txBody>
      </p:sp>
      <p:pic>
        <p:nvPicPr>
          <p:cNvPr id="11" name="Graphic 10">
            <a:extLst>
              <a:ext uri="{FF2B5EF4-FFF2-40B4-BE49-F238E27FC236}">
                <a16:creationId xmlns:a16="http://schemas.microsoft.com/office/drawing/2014/main" id="{F06AF13A-8495-A74F-B63A-A0D06A2ED13B}"/>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10729017" y="6492983"/>
            <a:ext cx="992765" cy="193395"/>
          </a:xfrm>
          <a:prstGeom prst="rect">
            <a:avLst/>
          </a:prstGeom>
        </p:spPr>
      </p:pic>
      <p:cxnSp>
        <p:nvCxnSpPr>
          <p:cNvPr id="12" name="Straight Connector 11">
            <a:extLst>
              <a:ext uri="{FF2B5EF4-FFF2-40B4-BE49-F238E27FC236}">
                <a16:creationId xmlns:a16="http://schemas.microsoft.com/office/drawing/2014/main" id="{BB672F18-1A00-E147-9289-B5458D1928F6}"/>
              </a:ext>
            </a:extLst>
          </p:cNvPr>
          <p:cNvCxnSpPr/>
          <p:nvPr userDrawn="1"/>
        </p:nvCxnSpPr>
        <p:spPr>
          <a:xfrm>
            <a:off x="0" y="6338824"/>
            <a:ext cx="121920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12CC87F0-1076-1C4D-9393-2F702781B174}"/>
              </a:ext>
            </a:extLst>
          </p:cNvPr>
          <p:cNvSpPr/>
          <p:nvPr userDrawn="1"/>
        </p:nvSpPr>
        <p:spPr>
          <a:xfrm>
            <a:off x="0" y="0"/>
            <a:ext cx="88900" cy="1203157"/>
          </a:xfrm>
          <a:prstGeom prst="rect">
            <a:avLst/>
          </a:prstGeom>
          <a:solidFill>
            <a:srgbClr val="FDB5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98DB9993-7F57-F349-BDDD-57C1AB761AF0}"/>
              </a:ext>
            </a:extLst>
          </p:cNvPr>
          <p:cNvGrpSpPr/>
          <p:nvPr userDrawn="1"/>
        </p:nvGrpSpPr>
        <p:grpSpPr>
          <a:xfrm>
            <a:off x="479425" y="-742723"/>
            <a:ext cx="11233149" cy="498764"/>
            <a:chOff x="479425" y="-2497094"/>
            <a:chExt cx="11233149" cy="498764"/>
          </a:xfrm>
          <a:noFill/>
        </p:grpSpPr>
        <p:sp>
          <p:nvSpPr>
            <p:cNvPr id="36" name="Rectangle 35">
              <a:extLst>
                <a:ext uri="{FF2B5EF4-FFF2-40B4-BE49-F238E27FC236}">
                  <a16:creationId xmlns:a16="http://schemas.microsoft.com/office/drawing/2014/main" id="{D66CD016-3382-DB4C-98A6-9473E4C18E6E}"/>
                </a:ext>
              </a:extLst>
            </p:cNvPr>
            <p:cNvSpPr/>
            <p:nvPr userDrawn="1"/>
          </p:nvSpPr>
          <p:spPr>
            <a:xfrm>
              <a:off x="1397529" y="-2497094"/>
              <a:ext cx="215900" cy="4987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B5FAAAC-CE45-C946-AE2A-68BD9692FFDA}"/>
                </a:ext>
              </a:extLst>
            </p:cNvPr>
            <p:cNvSpPr/>
            <p:nvPr userDrawn="1"/>
          </p:nvSpPr>
          <p:spPr>
            <a:xfrm>
              <a:off x="3233737" y="-2497094"/>
              <a:ext cx="215900" cy="4987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BED6184E-281A-2641-8BD5-E43A54D65E58}"/>
                </a:ext>
              </a:extLst>
            </p:cNvPr>
            <p:cNvSpPr/>
            <p:nvPr userDrawn="1"/>
          </p:nvSpPr>
          <p:spPr>
            <a:xfrm>
              <a:off x="5069945" y="-2497094"/>
              <a:ext cx="215900" cy="4987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7F0070D-1D75-CA42-9E0D-8C7E7A6DEA49}"/>
                </a:ext>
              </a:extLst>
            </p:cNvPr>
            <p:cNvSpPr/>
            <p:nvPr userDrawn="1"/>
          </p:nvSpPr>
          <p:spPr>
            <a:xfrm>
              <a:off x="6906153" y="-2497094"/>
              <a:ext cx="215900" cy="4987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DC6DA7D3-3E98-E643-A0A3-FA760D4B343C}"/>
                </a:ext>
              </a:extLst>
            </p:cNvPr>
            <p:cNvSpPr/>
            <p:nvPr userDrawn="1"/>
          </p:nvSpPr>
          <p:spPr>
            <a:xfrm>
              <a:off x="8742361" y="-2497094"/>
              <a:ext cx="215900" cy="4987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8E4385FC-2953-8B42-BAD3-C08C36A29CA8}"/>
                </a:ext>
              </a:extLst>
            </p:cNvPr>
            <p:cNvSpPr/>
            <p:nvPr userDrawn="1"/>
          </p:nvSpPr>
          <p:spPr>
            <a:xfrm>
              <a:off x="10578569" y="-2497094"/>
              <a:ext cx="215900" cy="4987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3FE11A22-5897-5646-A1DF-0087CE2E6E06}"/>
                </a:ext>
              </a:extLst>
            </p:cNvPr>
            <p:cNvSpPr/>
            <p:nvPr userDrawn="1"/>
          </p:nvSpPr>
          <p:spPr>
            <a:xfrm>
              <a:off x="11496674" y="-2497094"/>
              <a:ext cx="215900" cy="4987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BFAA6E93-D886-0443-B9D3-FAF9CF728135}"/>
                </a:ext>
              </a:extLst>
            </p:cNvPr>
            <p:cNvSpPr/>
            <p:nvPr userDrawn="1"/>
          </p:nvSpPr>
          <p:spPr>
            <a:xfrm>
              <a:off x="479425" y="-2497094"/>
              <a:ext cx="215900" cy="4987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A4AC37FC-638A-8244-A071-21DE4834E688}"/>
                </a:ext>
              </a:extLst>
            </p:cNvPr>
            <p:cNvSpPr/>
            <p:nvPr userDrawn="1"/>
          </p:nvSpPr>
          <p:spPr>
            <a:xfrm>
              <a:off x="2315633" y="-2497094"/>
              <a:ext cx="215900" cy="4987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A0A0F72-D31B-324A-B16F-D1326F84CF63}"/>
                </a:ext>
              </a:extLst>
            </p:cNvPr>
            <p:cNvSpPr/>
            <p:nvPr userDrawn="1"/>
          </p:nvSpPr>
          <p:spPr>
            <a:xfrm>
              <a:off x="4151841" y="-2497094"/>
              <a:ext cx="215900" cy="4987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5D3BF073-299C-E347-B193-1FF2F86C16B1}"/>
                </a:ext>
              </a:extLst>
            </p:cNvPr>
            <p:cNvSpPr/>
            <p:nvPr userDrawn="1"/>
          </p:nvSpPr>
          <p:spPr>
            <a:xfrm>
              <a:off x="5988049" y="-2497094"/>
              <a:ext cx="215900" cy="4987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3171C742-8B34-FE4D-845C-35F68D3AE663}"/>
                </a:ext>
              </a:extLst>
            </p:cNvPr>
            <p:cNvSpPr/>
            <p:nvPr userDrawn="1"/>
          </p:nvSpPr>
          <p:spPr>
            <a:xfrm>
              <a:off x="7824257" y="-2497094"/>
              <a:ext cx="215900" cy="4987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C9AE23F5-BC73-D140-A27E-F9DB815274B5}"/>
                </a:ext>
              </a:extLst>
            </p:cNvPr>
            <p:cNvSpPr/>
            <p:nvPr userDrawn="1"/>
          </p:nvSpPr>
          <p:spPr>
            <a:xfrm>
              <a:off x="9660465" y="-2497094"/>
              <a:ext cx="215900" cy="4987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57353811"/>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Lst>
  <p:hf hdr="0" dt="0"/>
  <p:txStyles>
    <p:titleStyle>
      <a:lvl1pPr algn="l" defTabSz="914400" rtl="0" eaLnBrk="1" latinLnBrk="0" hangingPunct="1">
        <a:lnSpc>
          <a:spcPct val="90000"/>
        </a:lnSpc>
        <a:spcBef>
          <a:spcPct val="0"/>
        </a:spcBef>
        <a:buNone/>
        <a:defRPr sz="3200" b="1" i="0" kern="1200">
          <a:solidFill>
            <a:schemeClr val="accent1"/>
          </a:solidFill>
          <a:latin typeface="Arial" panose="020B0604020202020204" pitchFamily="34" charset="0"/>
          <a:ea typeface="+mj-ea"/>
          <a:cs typeface="Arial" panose="020B0604020202020204" pitchFamily="34" charset="0"/>
        </a:defRPr>
      </a:lvl1pPr>
    </p:titleStyle>
    <p:bodyStyle>
      <a:lvl1pPr marL="268288" indent="-268288" algn="l" defTabSz="914400" rtl="0" eaLnBrk="1" latinLnBrk="0" hangingPunct="1">
        <a:lnSpc>
          <a:spcPct val="90000"/>
        </a:lnSpc>
        <a:spcBef>
          <a:spcPts val="2800"/>
        </a:spcBef>
        <a:buClrTx/>
        <a:buSzPct val="110000"/>
        <a:buFont typeface="Arial" panose="020B0604020202020204" pitchFamily="34" charset="0"/>
        <a:buChar char="•"/>
        <a:tabLst/>
        <a:defRPr sz="2400" b="0" i="0" kern="1200">
          <a:solidFill>
            <a:srgbClr val="58595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1200"/>
        </a:spcBef>
        <a:buClr>
          <a:schemeClr val="bg1">
            <a:lumMod val="75000"/>
          </a:schemeClr>
        </a:buClr>
        <a:buSzPct val="110000"/>
        <a:buFont typeface="Arial" panose="020B0604020202020204" pitchFamily="34" charset="0"/>
        <a:buChar char="•"/>
        <a:defRPr sz="2000" b="0" i="0" kern="1200">
          <a:solidFill>
            <a:srgbClr val="58595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600"/>
        </a:spcBef>
        <a:buClr>
          <a:schemeClr val="bg1">
            <a:lumMod val="75000"/>
          </a:schemeClr>
        </a:buClr>
        <a:buSzPct val="110000"/>
        <a:buFont typeface="System Font Regular"/>
        <a:buChar char="-"/>
        <a:defRPr sz="1800" b="0" i="0" kern="1200">
          <a:solidFill>
            <a:schemeClr val="bg1">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1">
            <a:lumMod val="75000"/>
          </a:schemeClr>
        </a:buClr>
        <a:buSzPct val="110000"/>
        <a:buFont typeface="System Font Regular"/>
        <a:buChar char="-"/>
        <a:defRPr sz="1600" b="0" i="0" kern="1200">
          <a:solidFill>
            <a:schemeClr val="bg1">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1">
            <a:lumMod val="75000"/>
          </a:schemeClr>
        </a:buClr>
        <a:buSzPct val="110000"/>
        <a:buFont typeface="System Font Regular"/>
        <a:buChar char="-"/>
        <a:defRPr sz="1600" b="0" i="0" kern="1200">
          <a:solidFill>
            <a:schemeClr val="bg1">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Clr>
          <a:schemeClr val="bg1">
            <a:lumMod val="75000"/>
          </a:schemeClr>
        </a:buClr>
        <a:buFont typeface="System Font Regular"/>
        <a:buChar char="-"/>
        <a:defRPr sz="1600" kern="1200">
          <a:solidFill>
            <a:schemeClr val="bg1">
              <a:lumMod val="50000"/>
            </a:schemeClr>
          </a:solidFill>
          <a:latin typeface="+mn-lt"/>
          <a:ea typeface="+mn-ea"/>
          <a:cs typeface="+mn-cs"/>
        </a:defRPr>
      </a:lvl6pPr>
      <a:lvl7pPr marL="2971800" indent="-228600" algn="l" defTabSz="914400" rtl="0" eaLnBrk="1" latinLnBrk="0" hangingPunct="1">
        <a:lnSpc>
          <a:spcPct val="90000"/>
        </a:lnSpc>
        <a:spcBef>
          <a:spcPts val="500"/>
        </a:spcBef>
        <a:buClr>
          <a:schemeClr val="bg1">
            <a:lumMod val="75000"/>
          </a:schemeClr>
        </a:buClr>
        <a:buFont typeface="System Font Regular"/>
        <a:buChar char="-"/>
        <a:defRPr sz="1600" kern="1200">
          <a:solidFill>
            <a:schemeClr val="bg1">
              <a:lumMod val="50000"/>
            </a:schemeClr>
          </a:solidFill>
          <a:latin typeface="+mn-lt"/>
          <a:ea typeface="+mn-ea"/>
          <a:cs typeface="+mn-cs"/>
        </a:defRPr>
      </a:lvl7pPr>
      <a:lvl8pPr marL="3429000" indent="-228600" algn="l" defTabSz="914400" rtl="0" eaLnBrk="1" latinLnBrk="0" hangingPunct="1">
        <a:lnSpc>
          <a:spcPct val="90000"/>
        </a:lnSpc>
        <a:spcBef>
          <a:spcPts val="500"/>
        </a:spcBef>
        <a:buClr>
          <a:schemeClr val="bg1">
            <a:lumMod val="75000"/>
          </a:schemeClr>
        </a:buClr>
        <a:buFont typeface="System Font Regular"/>
        <a:buChar char="-"/>
        <a:defRPr sz="1600" kern="1200">
          <a:solidFill>
            <a:schemeClr val="bg1">
              <a:lumMod val="50000"/>
            </a:schemeClr>
          </a:solidFill>
          <a:latin typeface="+mn-lt"/>
          <a:ea typeface="+mn-ea"/>
          <a:cs typeface="+mn-cs"/>
        </a:defRPr>
      </a:lvl8pPr>
      <a:lvl9pPr marL="3886200" indent="-228600" algn="l" defTabSz="914400" rtl="0" eaLnBrk="1" latinLnBrk="0" hangingPunct="1">
        <a:lnSpc>
          <a:spcPct val="90000"/>
        </a:lnSpc>
        <a:spcBef>
          <a:spcPts val="500"/>
        </a:spcBef>
        <a:buClr>
          <a:schemeClr val="bg1">
            <a:lumMod val="75000"/>
          </a:schemeClr>
        </a:buClr>
        <a:buFont typeface="System Font Regular"/>
        <a:buChar char="-"/>
        <a:defRPr sz="1600" kern="1200">
          <a:solidFill>
            <a:schemeClr val="bg1">
              <a:lumMod val="50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438">
          <p15:clr>
            <a:srgbClr val="C35EA4"/>
          </p15:clr>
        </p15:guide>
        <p15:guide id="4" pos="7242">
          <p15:clr>
            <a:srgbClr val="C35EA4"/>
          </p15:clr>
        </p15:guide>
        <p15:guide id="6" orient="horz" pos="3702">
          <p15:clr>
            <a:srgbClr val="C35EA4"/>
          </p15:clr>
        </p15:guide>
        <p15:guide id="7" orient="horz" pos="754">
          <p15:clr>
            <a:srgbClr val="5ACBF0"/>
          </p15:clr>
        </p15:guide>
        <p15:guide id="8" orient="horz" pos="997">
          <p15:clr>
            <a:srgbClr val="C35EA4"/>
          </p15:clr>
        </p15:guide>
        <p15:guide id="9" pos="1458">
          <p15:clr>
            <a:srgbClr val="A4A3A4"/>
          </p15:clr>
        </p15:guide>
        <p15:guide id="10" pos="1591">
          <p15:clr>
            <a:srgbClr val="A4A3A4"/>
          </p15:clr>
        </p15:guide>
        <p15:guide id="11" pos="2616">
          <p15:clr>
            <a:srgbClr val="A4A3A4"/>
          </p15:clr>
        </p15:guide>
        <p15:guide id="12" pos="2747">
          <p15:clr>
            <a:srgbClr val="A4A3A4"/>
          </p15:clr>
        </p15:guide>
        <p15:guide id="13" pos="3772">
          <p15:clr>
            <a:srgbClr val="A4A3A4"/>
          </p15:clr>
        </p15:guide>
        <p15:guide id="14" pos="3908">
          <p15:clr>
            <a:srgbClr val="A4A3A4"/>
          </p15:clr>
        </p15:guide>
        <p15:guide id="15" pos="4930">
          <p15:clr>
            <a:srgbClr val="A4A3A4"/>
          </p15:clr>
        </p15:guide>
        <p15:guide id="16" pos="5060">
          <p15:clr>
            <a:srgbClr val="A4A3A4"/>
          </p15:clr>
        </p15:guide>
        <p15:guide id="17" pos="6082">
          <p15:clr>
            <a:srgbClr val="A4A3A4"/>
          </p15:clr>
        </p15:guide>
        <p15:guide id="18" pos="6219">
          <p15:clr>
            <a:srgbClr val="A4A3A4"/>
          </p15:clr>
        </p15:guide>
        <p15:guide id="19" pos="882">
          <p15:clr>
            <a:srgbClr val="A4A3A4"/>
          </p15:clr>
        </p15:guide>
        <p15:guide id="20" pos="1012">
          <p15:clr>
            <a:srgbClr val="A4A3A4"/>
          </p15:clr>
        </p15:guide>
        <p15:guide id="21" pos="2037">
          <p15:clr>
            <a:srgbClr val="A4A3A4"/>
          </p15:clr>
        </p15:guide>
        <p15:guide id="22" pos="2171">
          <p15:clr>
            <a:srgbClr val="A4A3A4"/>
          </p15:clr>
        </p15:guide>
        <p15:guide id="23" pos="3192">
          <p15:clr>
            <a:srgbClr val="A4A3A4"/>
          </p15:clr>
        </p15:guide>
        <p15:guide id="24" pos="3326">
          <p15:clr>
            <a:srgbClr val="A4A3A4"/>
          </p15:clr>
        </p15:guide>
        <p15:guide id="25" pos="4348">
          <p15:clr>
            <a:srgbClr val="A4A3A4"/>
          </p15:clr>
        </p15:guide>
        <p15:guide id="26" pos="4484">
          <p15:clr>
            <a:srgbClr val="A4A3A4"/>
          </p15:clr>
        </p15:guide>
        <p15:guide id="27" pos="5506">
          <p15:clr>
            <a:srgbClr val="A4A3A4"/>
          </p15:clr>
        </p15:guide>
        <p15:guide id="28" pos="5640">
          <p15:clr>
            <a:srgbClr val="A4A3A4"/>
          </p15:clr>
        </p15:guide>
        <p15:guide id="29" pos="6665">
          <p15:clr>
            <a:srgbClr val="A4A3A4"/>
          </p15:clr>
        </p15:guide>
        <p15:guide id="30" pos="6795">
          <p15:clr>
            <a:srgbClr val="A4A3A4"/>
          </p15:clr>
        </p15:guide>
        <p15:guide id="32" pos="302">
          <p15:clr>
            <a:srgbClr val="5ACBF0"/>
          </p15:clr>
        </p15:guide>
        <p15:guide id="33" pos="7378">
          <p15:clr>
            <a:srgbClr val="5ACBF0"/>
          </p15:clr>
        </p15:guide>
        <p15:guide id="34" orient="horz" pos="3990">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f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6.xml"/><Relationship Id="rId5" Type="http://schemas.openxmlformats.org/officeDocument/2006/relationships/image" Target="../media/image13.jpg"/><Relationship Id="rId4" Type="http://schemas.openxmlformats.org/officeDocument/2006/relationships/image" Target="../media/image12.svg"/></Relationships>
</file>

<file path=ppt/slides/_rels/slide7.xml.rels><?xml version="1.0" encoding="UTF-8" standalone="yes"?>
<Relationships xmlns="http://schemas.openxmlformats.org/package/2006/relationships"><Relationship Id="rId3" Type="http://schemas.openxmlformats.org/officeDocument/2006/relationships/image" Target="../media/image14.jfif"/><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E48492A-180E-6740-9654-4968A223D5AF}"/>
              </a:ext>
            </a:extLst>
          </p:cNvPr>
          <p:cNvSpPr>
            <a:spLocks noGrp="1"/>
          </p:cNvSpPr>
          <p:nvPr>
            <p:ph type="title"/>
          </p:nvPr>
        </p:nvSpPr>
        <p:spPr>
          <a:xfrm>
            <a:off x="306000" y="2338754"/>
            <a:ext cx="4995761" cy="3472961"/>
          </a:xfrm>
        </p:spPr>
        <p:txBody>
          <a:bodyPr>
            <a:normAutofit fontScale="90000"/>
          </a:bodyPr>
          <a:lstStyle/>
          <a:p>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r>
              <a:rPr lang="en-US" dirty="0"/>
              <a:t>Joint Use Program &amp; reacting to the “Broadband Tsunami”</a:t>
            </a:r>
            <a:br>
              <a:rPr lang="en-US" dirty="0"/>
            </a:br>
            <a:endParaRPr lang="en-US" dirty="0"/>
          </a:p>
        </p:txBody>
      </p:sp>
      <p:sp>
        <p:nvSpPr>
          <p:cNvPr id="3" name="Text Placeholder 2">
            <a:extLst>
              <a:ext uri="{FF2B5EF4-FFF2-40B4-BE49-F238E27FC236}">
                <a16:creationId xmlns:a16="http://schemas.microsoft.com/office/drawing/2014/main" id="{DA46193F-E25F-2A9A-4EA2-D50513269067}"/>
              </a:ext>
            </a:extLst>
          </p:cNvPr>
          <p:cNvSpPr>
            <a:spLocks noGrp="1"/>
          </p:cNvSpPr>
          <p:nvPr>
            <p:ph type="body" sz="quarter" idx="2"/>
          </p:nvPr>
        </p:nvSpPr>
        <p:spPr>
          <a:xfrm>
            <a:off x="393767" y="6084550"/>
            <a:ext cx="9164587" cy="631992"/>
          </a:xfrm>
        </p:spPr>
        <p:txBody>
          <a:bodyPr/>
          <a:lstStyle/>
          <a:p>
            <a:r>
              <a:rPr lang="en-US" dirty="0"/>
              <a:t>Jesse Butler/Scott Meredith</a:t>
            </a:r>
          </a:p>
        </p:txBody>
      </p:sp>
      <p:pic>
        <p:nvPicPr>
          <p:cNvPr id="5" name="Picture 4" descr="A person on a telephone pole&#10;&#10;Description automatically generated">
            <a:extLst>
              <a:ext uri="{FF2B5EF4-FFF2-40B4-BE49-F238E27FC236}">
                <a16:creationId xmlns:a16="http://schemas.microsoft.com/office/drawing/2014/main" id="{FFDCEBEF-1A7F-C80F-B260-900248EBDEE0}"/>
              </a:ext>
            </a:extLst>
          </p:cNvPr>
          <p:cNvPicPr>
            <a:picLocks noChangeAspect="1"/>
          </p:cNvPicPr>
          <p:nvPr/>
        </p:nvPicPr>
        <p:blipFill>
          <a:blip r:embed="rId3"/>
          <a:stretch>
            <a:fillRect/>
          </a:stretch>
        </p:blipFill>
        <p:spPr>
          <a:xfrm>
            <a:off x="6175513" y="866507"/>
            <a:ext cx="5313459" cy="5313459"/>
          </a:xfrm>
          <a:prstGeom prst="rect">
            <a:avLst/>
          </a:prstGeom>
        </p:spPr>
      </p:pic>
    </p:spTree>
    <p:extLst>
      <p:ext uri="{BB962C8B-B14F-4D97-AF65-F5344CB8AC3E}">
        <p14:creationId xmlns:p14="http://schemas.microsoft.com/office/powerpoint/2010/main" val="21746127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FC400706-5954-1E4E-8909-0E8377F231B1}"/>
              </a:ext>
            </a:extLst>
          </p:cNvPr>
          <p:cNvSpPr>
            <a:spLocks noGrp="1"/>
          </p:cNvSpPr>
          <p:nvPr>
            <p:ph type="sldNum" sz="quarter" idx="11"/>
          </p:nvPr>
        </p:nvSpPr>
        <p:spPr/>
        <p:txBody>
          <a:bodyPr/>
          <a:lstStyle/>
          <a:p>
            <a:fld id="{9CC4C01C-10F0-BE40-8C25-99B2B118CB10}" type="slidenum">
              <a:rPr lang="en-US" smtClean="0"/>
              <a:pPr/>
              <a:t>10</a:t>
            </a:fld>
            <a:endParaRPr lang="en-US" dirty="0"/>
          </a:p>
        </p:txBody>
      </p:sp>
      <p:sp>
        <p:nvSpPr>
          <p:cNvPr id="3" name="Rectangle 2">
            <a:extLst>
              <a:ext uri="{FF2B5EF4-FFF2-40B4-BE49-F238E27FC236}">
                <a16:creationId xmlns:a16="http://schemas.microsoft.com/office/drawing/2014/main" id="{82AAFA2A-369F-4051-A996-A9F0BBD669E2}"/>
              </a:ext>
            </a:extLst>
          </p:cNvPr>
          <p:cNvSpPr/>
          <p:nvPr/>
        </p:nvSpPr>
        <p:spPr>
          <a:xfrm>
            <a:off x="39195" y="-2"/>
            <a:ext cx="12113609" cy="10450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bject 2">
            <a:extLst>
              <a:ext uri="{FF2B5EF4-FFF2-40B4-BE49-F238E27FC236}">
                <a16:creationId xmlns:a16="http://schemas.microsoft.com/office/drawing/2014/main" id="{559921D8-53B6-433F-AA99-F8B800AC26C9}"/>
              </a:ext>
            </a:extLst>
          </p:cNvPr>
          <p:cNvSpPr/>
          <p:nvPr/>
        </p:nvSpPr>
        <p:spPr>
          <a:xfrm>
            <a:off x="321539" y="280672"/>
            <a:ext cx="10164877" cy="483683"/>
          </a:xfrm>
          <a:prstGeom prst="rect">
            <a:avLst/>
          </a:prstGeom>
          <a:noFill/>
        </p:spPr>
        <p:txBody>
          <a:bodyPr wrap="square" lIns="0" tIns="0" rIns="0" bIns="0" rtlCol="0" anchor="t"/>
          <a:lstStyle/>
          <a:p>
            <a:pPr marL="0" marR="0" lvl="0" indent="0" algn="l" defTabSz="914400" rtl="0" eaLnBrk="1" fontAlgn="auto" latinLnBrk="0" hangingPunct="1">
              <a:lnSpc>
                <a:spcPct val="90000"/>
              </a:lnSpc>
              <a:spcBef>
                <a:spcPct val="0"/>
              </a:spcBef>
              <a:spcAft>
                <a:spcPts val="600"/>
              </a:spcAft>
              <a:buClrTx/>
              <a:buSzTx/>
              <a:buFontTx/>
              <a:buNone/>
              <a:tabLst/>
              <a:defRPr/>
            </a:pPr>
            <a:r>
              <a:rPr lang="en-US" sz="3600" b="1" dirty="0">
                <a:solidFill>
                  <a:schemeClr val="bg1"/>
                </a:solidFill>
                <a:latin typeface="Arial Bold" panose="020B0704020202020204" pitchFamily="34" charset="0"/>
                <a:cs typeface="Arial Bold" panose="020B0704020202020204" pitchFamily="34" charset="0"/>
              </a:rPr>
              <a:t>Challenges Experienced</a:t>
            </a:r>
            <a:endParaRPr kumimoji="0" lang="en-US" sz="3600" b="1" i="1" u="none" strike="noStrike" kern="1200" cap="none" spc="0" normalizeH="0" baseline="0" noProof="0" dirty="0">
              <a:ln>
                <a:noFill/>
              </a:ln>
              <a:solidFill>
                <a:schemeClr val="bg1"/>
              </a:solidFill>
              <a:effectLst/>
              <a:uLnTx/>
              <a:uFillTx/>
              <a:latin typeface="Arial Bold" panose="020B0704020202020204" pitchFamily="34" charset="0"/>
              <a:ea typeface="+mn-ea"/>
              <a:cs typeface="Arial Bold" panose="020B0704020202020204" pitchFamily="34" charset="0"/>
            </a:endParaRPr>
          </a:p>
        </p:txBody>
      </p:sp>
      <p:sp>
        <p:nvSpPr>
          <p:cNvPr id="2" name="Content Placeholder 2">
            <a:extLst>
              <a:ext uri="{FF2B5EF4-FFF2-40B4-BE49-F238E27FC236}">
                <a16:creationId xmlns:a16="http://schemas.microsoft.com/office/drawing/2014/main" id="{DFC78A95-0340-B03F-6CB6-AFAD87E668C2}"/>
              </a:ext>
            </a:extLst>
          </p:cNvPr>
          <p:cNvSpPr txBox="1">
            <a:spLocks/>
          </p:cNvSpPr>
          <p:nvPr/>
        </p:nvSpPr>
        <p:spPr>
          <a:xfrm>
            <a:off x="321540" y="1366882"/>
            <a:ext cx="7549138" cy="4769119"/>
          </a:xfrm>
          <a:prstGeom prst="rect">
            <a:avLst/>
          </a:prstGeom>
        </p:spPr>
        <p:txBody>
          <a:bodyPr>
            <a:normAutofit/>
          </a:bodyPr>
          <a:lstStyle>
            <a:lvl1pPr marL="268288" indent="-268288" algn="l" defTabSz="914400" rtl="0" eaLnBrk="1" latinLnBrk="0" hangingPunct="1">
              <a:lnSpc>
                <a:spcPct val="90000"/>
              </a:lnSpc>
              <a:spcBef>
                <a:spcPts val="2800"/>
              </a:spcBef>
              <a:buClrTx/>
              <a:buSzPct val="110000"/>
              <a:buFont typeface="Arial" panose="020B0604020202020204" pitchFamily="34" charset="0"/>
              <a:buChar char="•"/>
              <a:tabLst/>
              <a:defRPr sz="2400" b="0" i="0" kern="1200">
                <a:solidFill>
                  <a:srgbClr val="58595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1200"/>
              </a:spcBef>
              <a:buClr>
                <a:schemeClr val="bg1">
                  <a:lumMod val="75000"/>
                </a:schemeClr>
              </a:buClr>
              <a:buSzPct val="110000"/>
              <a:buFont typeface="Arial" panose="020B0604020202020204" pitchFamily="34" charset="0"/>
              <a:buChar char="•"/>
              <a:defRPr sz="2000" b="0" i="0" kern="1200">
                <a:solidFill>
                  <a:srgbClr val="58595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600"/>
              </a:spcBef>
              <a:buClr>
                <a:schemeClr val="bg1">
                  <a:lumMod val="75000"/>
                </a:schemeClr>
              </a:buClr>
              <a:buSzPct val="110000"/>
              <a:buFont typeface="System Font Regular"/>
              <a:buChar char="-"/>
              <a:defRPr sz="1800" b="0" i="0" kern="1200">
                <a:solidFill>
                  <a:schemeClr val="bg1">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1">
                  <a:lumMod val="75000"/>
                </a:schemeClr>
              </a:buClr>
              <a:buSzPct val="110000"/>
              <a:buFont typeface="System Font Regular"/>
              <a:buChar char="-"/>
              <a:defRPr sz="1600" b="0" i="0" kern="1200">
                <a:solidFill>
                  <a:schemeClr val="bg1">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1">
                  <a:lumMod val="75000"/>
                </a:schemeClr>
              </a:buClr>
              <a:buSzPct val="110000"/>
              <a:buFont typeface="System Font Regular"/>
              <a:buChar char="-"/>
              <a:defRPr sz="1600" b="0" i="0" kern="1200">
                <a:solidFill>
                  <a:schemeClr val="bg1">
                    <a:lumMod val="50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Clr>
                <a:schemeClr val="bg1">
                  <a:lumMod val="75000"/>
                </a:schemeClr>
              </a:buClr>
              <a:buFont typeface="System Font Regular"/>
              <a:buNone/>
              <a:defRPr sz="1600" kern="1200">
                <a:solidFill>
                  <a:schemeClr val="bg1">
                    <a:lumMod val="50000"/>
                  </a:schemeClr>
                </a:solidFill>
                <a:latin typeface="+mn-lt"/>
                <a:ea typeface="+mn-ea"/>
                <a:cs typeface="+mn-cs"/>
              </a:defRPr>
            </a:lvl6pPr>
            <a:lvl7pPr marL="2971800" indent="-228600" algn="l" defTabSz="914400" rtl="0" eaLnBrk="1" latinLnBrk="0" hangingPunct="1">
              <a:lnSpc>
                <a:spcPct val="90000"/>
              </a:lnSpc>
              <a:spcBef>
                <a:spcPts val="500"/>
              </a:spcBef>
              <a:buClr>
                <a:schemeClr val="bg1">
                  <a:lumMod val="75000"/>
                </a:schemeClr>
              </a:buClr>
              <a:buFont typeface="System Font Regular"/>
              <a:buChar char="-"/>
              <a:defRPr sz="1600" kern="1200">
                <a:solidFill>
                  <a:schemeClr val="bg1">
                    <a:lumMod val="50000"/>
                  </a:schemeClr>
                </a:solidFill>
                <a:latin typeface="+mn-lt"/>
                <a:ea typeface="+mn-ea"/>
                <a:cs typeface="+mn-cs"/>
              </a:defRPr>
            </a:lvl7pPr>
            <a:lvl8pPr marL="3429000" indent="-228600" algn="l" defTabSz="914400" rtl="0" eaLnBrk="1" latinLnBrk="0" hangingPunct="1">
              <a:lnSpc>
                <a:spcPct val="90000"/>
              </a:lnSpc>
              <a:spcBef>
                <a:spcPts val="500"/>
              </a:spcBef>
              <a:buClr>
                <a:schemeClr val="bg1">
                  <a:lumMod val="75000"/>
                </a:schemeClr>
              </a:buClr>
              <a:buFont typeface="System Font Regular"/>
              <a:buChar char="-"/>
              <a:defRPr sz="1600" kern="1200">
                <a:solidFill>
                  <a:schemeClr val="bg1">
                    <a:lumMod val="50000"/>
                  </a:schemeClr>
                </a:solidFill>
                <a:latin typeface="+mn-lt"/>
                <a:ea typeface="+mn-ea"/>
                <a:cs typeface="+mn-cs"/>
              </a:defRPr>
            </a:lvl8pPr>
            <a:lvl9pPr marL="3886200" indent="-228600" algn="l" defTabSz="914400" rtl="0" eaLnBrk="1" latinLnBrk="0" hangingPunct="1">
              <a:lnSpc>
                <a:spcPct val="90000"/>
              </a:lnSpc>
              <a:spcBef>
                <a:spcPts val="500"/>
              </a:spcBef>
              <a:buClr>
                <a:schemeClr val="bg1">
                  <a:lumMod val="75000"/>
                </a:schemeClr>
              </a:buClr>
              <a:buFont typeface="System Font Regular"/>
              <a:buChar char="-"/>
              <a:defRPr sz="1600" kern="1200">
                <a:solidFill>
                  <a:schemeClr val="bg1">
                    <a:lumMod val="50000"/>
                  </a:schemeClr>
                </a:solidFill>
                <a:latin typeface="+mn-lt"/>
                <a:ea typeface="+mn-ea"/>
                <a:cs typeface="+mn-cs"/>
              </a:defRPr>
            </a:lvl9pPr>
          </a:lstStyle>
          <a:p>
            <a:pPr lvl="1">
              <a:lnSpc>
                <a:spcPct val="100000"/>
              </a:lnSpc>
            </a:pPr>
            <a:r>
              <a:rPr lang="en-US" sz="2800" dirty="0"/>
              <a:t>Out of state contractors created numerous safety issues – Avista issued work stoppages</a:t>
            </a:r>
          </a:p>
          <a:p>
            <a:pPr lvl="1">
              <a:lnSpc>
                <a:spcPct val="100000"/>
              </a:lnSpc>
            </a:pPr>
            <a:r>
              <a:rPr lang="en-US" sz="2800" dirty="0"/>
              <a:t>Contractor budgeted $100 per pole in make ready - $2M reality</a:t>
            </a:r>
          </a:p>
          <a:p>
            <a:pPr lvl="1">
              <a:lnSpc>
                <a:spcPct val="100000"/>
              </a:lnSpc>
            </a:pPr>
            <a:r>
              <a:rPr lang="en-US" sz="2800" dirty="0"/>
              <a:t>Did not budget for make ready, unaware of WUTC/IPUC laws</a:t>
            </a:r>
          </a:p>
          <a:p>
            <a:pPr lvl="1">
              <a:lnSpc>
                <a:spcPct val="100000"/>
              </a:lnSpc>
            </a:pPr>
            <a:r>
              <a:rPr lang="en-US" sz="2800" dirty="0"/>
              <a:t>Used numerous design contractors of varying quality leading to permit delays</a:t>
            </a:r>
          </a:p>
        </p:txBody>
      </p:sp>
      <p:pic>
        <p:nvPicPr>
          <p:cNvPr id="6" name="Picture 5" descr="A telephone pole with wires&#10;&#10;Description automatically generated">
            <a:extLst>
              <a:ext uri="{FF2B5EF4-FFF2-40B4-BE49-F238E27FC236}">
                <a16:creationId xmlns:a16="http://schemas.microsoft.com/office/drawing/2014/main" id="{6FC02BE2-DF1D-D219-976A-8482F9D9080D}"/>
              </a:ext>
            </a:extLst>
          </p:cNvPr>
          <p:cNvPicPr>
            <a:picLocks noChangeAspect="1"/>
          </p:cNvPicPr>
          <p:nvPr/>
        </p:nvPicPr>
        <p:blipFill rotWithShape="1">
          <a:blip r:embed="rId3"/>
          <a:srcRect l="17143" t="11146" b="11776"/>
          <a:stretch/>
        </p:blipFill>
        <p:spPr>
          <a:xfrm>
            <a:off x="8571430" y="1325701"/>
            <a:ext cx="3027869" cy="5007002"/>
          </a:xfrm>
          <a:prstGeom prst="rect">
            <a:avLst/>
          </a:prstGeom>
        </p:spPr>
      </p:pic>
    </p:spTree>
    <p:extLst>
      <p:ext uri="{BB962C8B-B14F-4D97-AF65-F5344CB8AC3E}">
        <p14:creationId xmlns:p14="http://schemas.microsoft.com/office/powerpoint/2010/main" val="1529147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FC400706-5954-1E4E-8909-0E8377F231B1}"/>
              </a:ext>
            </a:extLst>
          </p:cNvPr>
          <p:cNvSpPr>
            <a:spLocks noGrp="1"/>
          </p:cNvSpPr>
          <p:nvPr>
            <p:ph type="sldNum" sz="quarter" idx="11"/>
          </p:nvPr>
        </p:nvSpPr>
        <p:spPr/>
        <p:txBody>
          <a:bodyPr/>
          <a:lstStyle/>
          <a:p>
            <a:fld id="{9CC4C01C-10F0-BE40-8C25-99B2B118CB10}" type="slidenum">
              <a:rPr lang="en-US" smtClean="0"/>
              <a:pPr/>
              <a:t>11</a:t>
            </a:fld>
            <a:endParaRPr lang="en-US" dirty="0"/>
          </a:p>
        </p:txBody>
      </p:sp>
      <p:sp>
        <p:nvSpPr>
          <p:cNvPr id="3" name="Rectangle 2">
            <a:extLst>
              <a:ext uri="{FF2B5EF4-FFF2-40B4-BE49-F238E27FC236}">
                <a16:creationId xmlns:a16="http://schemas.microsoft.com/office/drawing/2014/main" id="{82AAFA2A-369F-4051-A996-A9F0BBD669E2}"/>
              </a:ext>
            </a:extLst>
          </p:cNvPr>
          <p:cNvSpPr/>
          <p:nvPr/>
        </p:nvSpPr>
        <p:spPr>
          <a:xfrm>
            <a:off x="78391" y="0"/>
            <a:ext cx="12113609" cy="10450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bject 2">
            <a:extLst>
              <a:ext uri="{FF2B5EF4-FFF2-40B4-BE49-F238E27FC236}">
                <a16:creationId xmlns:a16="http://schemas.microsoft.com/office/drawing/2014/main" id="{559921D8-53B6-433F-AA99-F8B800AC26C9}"/>
              </a:ext>
            </a:extLst>
          </p:cNvPr>
          <p:cNvSpPr/>
          <p:nvPr/>
        </p:nvSpPr>
        <p:spPr>
          <a:xfrm>
            <a:off x="321539" y="280672"/>
            <a:ext cx="10164877" cy="483683"/>
          </a:xfrm>
          <a:prstGeom prst="rect">
            <a:avLst/>
          </a:prstGeom>
          <a:noFill/>
        </p:spPr>
        <p:txBody>
          <a:bodyPr wrap="square" lIns="0" tIns="0" rIns="0" bIns="0" rtlCol="0" anchor="t"/>
          <a:lstStyle/>
          <a:p>
            <a:pPr marL="0" marR="0" lvl="0" indent="0" algn="l" defTabSz="914400" rtl="0" eaLnBrk="1" fontAlgn="auto" latinLnBrk="0" hangingPunct="1">
              <a:lnSpc>
                <a:spcPct val="90000"/>
              </a:lnSpc>
              <a:spcBef>
                <a:spcPct val="0"/>
              </a:spcBef>
              <a:spcAft>
                <a:spcPts val="600"/>
              </a:spcAft>
              <a:buClrTx/>
              <a:buSzTx/>
              <a:buFontTx/>
              <a:buNone/>
              <a:tabLst/>
              <a:defRPr/>
            </a:pPr>
            <a:r>
              <a:rPr lang="en-US" sz="3600" b="1" dirty="0">
                <a:solidFill>
                  <a:schemeClr val="bg1"/>
                </a:solidFill>
                <a:latin typeface="Arial Bold" panose="020B0704020202020204" pitchFamily="34" charset="0"/>
                <a:cs typeface="Arial Bold" panose="020B0704020202020204" pitchFamily="34" charset="0"/>
              </a:rPr>
              <a:t>Urban poles, viable for Joint Use</a:t>
            </a:r>
            <a:endParaRPr kumimoji="0" lang="en-US" sz="3600" b="1" i="1" u="none" strike="noStrike" kern="1200" cap="none" spc="0" normalizeH="0" baseline="0" noProof="0" dirty="0">
              <a:ln>
                <a:noFill/>
              </a:ln>
              <a:solidFill>
                <a:schemeClr val="bg1"/>
              </a:solidFill>
              <a:effectLst/>
              <a:uLnTx/>
              <a:uFillTx/>
              <a:latin typeface="Arial Bold" panose="020B0704020202020204" pitchFamily="34" charset="0"/>
              <a:ea typeface="+mn-ea"/>
              <a:cs typeface="Arial Bold" panose="020B0704020202020204" pitchFamily="34" charset="0"/>
            </a:endParaRPr>
          </a:p>
        </p:txBody>
      </p:sp>
      <p:pic>
        <p:nvPicPr>
          <p:cNvPr id="5" name="Content Placeholder 9">
            <a:extLst>
              <a:ext uri="{FF2B5EF4-FFF2-40B4-BE49-F238E27FC236}">
                <a16:creationId xmlns:a16="http://schemas.microsoft.com/office/drawing/2014/main" id="{596DDF4B-44F2-0CEC-3AF6-C98C3482DFA0}"/>
              </a:ext>
            </a:extLst>
          </p:cNvPr>
          <p:cNvPicPr>
            <a:picLocks noChangeAspect="1"/>
          </p:cNvPicPr>
          <p:nvPr/>
        </p:nvPicPr>
        <p:blipFill>
          <a:blip r:embed="rId3"/>
          <a:stretch>
            <a:fillRect/>
          </a:stretch>
        </p:blipFill>
        <p:spPr>
          <a:xfrm>
            <a:off x="1709706" y="1380093"/>
            <a:ext cx="8772587" cy="4701517"/>
          </a:xfrm>
          <a:prstGeom prst="rect">
            <a:avLst/>
          </a:prstGeom>
        </p:spPr>
      </p:pic>
    </p:spTree>
    <p:extLst>
      <p:ext uri="{BB962C8B-B14F-4D97-AF65-F5344CB8AC3E}">
        <p14:creationId xmlns:p14="http://schemas.microsoft.com/office/powerpoint/2010/main" val="36722324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FC400706-5954-1E4E-8909-0E8377F231B1}"/>
              </a:ext>
            </a:extLst>
          </p:cNvPr>
          <p:cNvSpPr>
            <a:spLocks noGrp="1"/>
          </p:cNvSpPr>
          <p:nvPr>
            <p:ph type="sldNum" sz="quarter" idx="11"/>
          </p:nvPr>
        </p:nvSpPr>
        <p:spPr/>
        <p:txBody>
          <a:bodyPr/>
          <a:lstStyle/>
          <a:p>
            <a:fld id="{9CC4C01C-10F0-BE40-8C25-99B2B118CB10}" type="slidenum">
              <a:rPr lang="en-US" smtClean="0"/>
              <a:pPr/>
              <a:t>12</a:t>
            </a:fld>
            <a:endParaRPr lang="en-US" dirty="0"/>
          </a:p>
        </p:txBody>
      </p:sp>
      <p:sp>
        <p:nvSpPr>
          <p:cNvPr id="3" name="Rectangle 2">
            <a:extLst>
              <a:ext uri="{FF2B5EF4-FFF2-40B4-BE49-F238E27FC236}">
                <a16:creationId xmlns:a16="http://schemas.microsoft.com/office/drawing/2014/main" id="{82AAFA2A-369F-4051-A996-A9F0BBD669E2}"/>
              </a:ext>
            </a:extLst>
          </p:cNvPr>
          <p:cNvSpPr/>
          <p:nvPr/>
        </p:nvSpPr>
        <p:spPr>
          <a:xfrm>
            <a:off x="78391" y="0"/>
            <a:ext cx="12113609" cy="10450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bject 2">
            <a:extLst>
              <a:ext uri="{FF2B5EF4-FFF2-40B4-BE49-F238E27FC236}">
                <a16:creationId xmlns:a16="http://schemas.microsoft.com/office/drawing/2014/main" id="{559921D8-53B6-433F-AA99-F8B800AC26C9}"/>
              </a:ext>
            </a:extLst>
          </p:cNvPr>
          <p:cNvSpPr/>
          <p:nvPr/>
        </p:nvSpPr>
        <p:spPr>
          <a:xfrm>
            <a:off x="321539" y="280672"/>
            <a:ext cx="10164877" cy="483683"/>
          </a:xfrm>
          <a:prstGeom prst="rect">
            <a:avLst/>
          </a:prstGeom>
          <a:noFill/>
        </p:spPr>
        <p:txBody>
          <a:bodyPr wrap="square" lIns="0" tIns="0" rIns="0" bIns="0" rtlCol="0" anchor="t"/>
          <a:lstStyle/>
          <a:p>
            <a:pPr marL="0" marR="0" lvl="0" indent="0" algn="l" defTabSz="914400" rtl="0" eaLnBrk="1" fontAlgn="auto" latinLnBrk="0" hangingPunct="1">
              <a:lnSpc>
                <a:spcPct val="90000"/>
              </a:lnSpc>
              <a:spcBef>
                <a:spcPct val="0"/>
              </a:spcBef>
              <a:spcAft>
                <a:spcPts val="600"/>
              </a:spcAft>
              <a:buClrTx/>
              <a:buSzTx/>
              <a:buFontTx/>
              <a:buNone/>
              <a:tabLst/>
              <a:defRPr/>
            </a:pPr>
            <a:r>
              <a:rPr lang="en-US" sz="3600" b="1" dirty="0">
                <a:solidFill>
                  <a:schemeClr val="bg1"/>
                </a:solidFill>
                <a:latin typeface="Arial Bold" panose="020B0704020202020204" pitchFamily="34" charset="0"/>
                <a:cs typeface="Arial Bold" panose="020B0704020202020204" pitchFamily="34" charset="0"/>
              </a:rPr>
              <a:t>Rural poles, challenging for Joint Use</a:t>
            </a:r>
            <a:endParaRPr kumimoji="0" lang="en-US" sz="3600" b="1" i="1" u="none" strike="noStrike" kern="1200" cap="none" spc="0" normalizeH="0" baseline="0" noProof="0" dirty="0">
              <a:ln>
                <a:noFill/>
              </a:ln>
              <a:solidFill>
                <a:schemeClr val="bg1"/>
              </a:solidFill>
              <a:effectLst/>
              <a:uLnTx/>
              <a:uFillTx/>
              <a:latin typeface="Arial Bold" panose="020B0704020202020204" pitchFamily="34" charset="0"/>
              <a:ea typeface="+mn-ea"/>
              <a:cs typeface="Arial Bold" panose="020B0704020202020204" pitchFamily="34" charset="0"/>
            </a:endParaRPr>
          </a:p>
        </p:txBody>
      </p:sp>
      <p:pic>
        <p:nvPicPr>
          <p:cNvPr id="2" name="Content Placeholder 5" descr="A field of grass and trees&#10;&#10;Description automatically generated">
            <a:extLst>
              <a:ext uri="{FF2B5EF4-FFF2-40B4-BE49-F238E27FC236}">
                <a16:creationId xmlns:a16="http://schemas.microsoft.com/office/drawing/2014/main" id="{D8A4F2A2-71D8-7DAF-3C6A-0D45A4889E05}"/>
              </a:ext>
            </a:extLst>
          </p:cNvPr>
          <p:cNvPicPr>
            <a:picLocks noChangeAspect="1"/>
          </p:cNvPicPr>
          <p:nvPr/>
        </p:nvPicPr>
        <p:blipFill>
          <a:blip r:embed="rId3"/>
          <a:stretch>
            <a:fillRect/>
          </a:stretch>
        </p:blipFill>
        <p:spPr>
          <a:xfrm>
            <a:off x="1013748" y="2096197"/>
            <a:ext cx="5392763" cy="3381390"/>
          </a:xfrm>
          <a:prstGeom prst="rect">
            <a:avLst/>
          </a:prstGeom>
        </p:spPr>
      </p:pic>
      <p:pic>
        <p:nvPicPr>
          <p:cNvPr id="7" name="Picture 6" descr="Long shot of a road&#10;&#10;Description automatically generated">
            <a:extLst>
              <a:ext uri="{FF2B5EF4-FFF2-40B4-BE49-F238E27FC236}">
                <a16:creationId xmlns:a16="http://schemas.microsoft.com/office/drawing/2014/main" id="{342B2046-668B-1B07-5E91-DC97B2F1E281}"/>
              </a:ext>
            </a:extLst>
          </p:cNvPr>
          <p:cNvPicPr>
            <a:picLocks noChangeAspect="1"/>
          </p:cNvPicPr>
          <p:nvPr/>
        </p:nvPicPr>
        <p:blipFill>
          <a:blip r:embed="rId4"/>
          <a:stretch>
            <a:fillRect/>
          </a:stretch>
        </p:blipFill>
        <p:spPr>
          <a:xfrm>
            <a:off x="7009465" y="1232671"/>
            <a:ext cx="3476951" cy="5108443"/>
          </a:xfrm>
          <a:prstGeom prst="rect">
            <a:avLst/>
          </a:prstGeom>
        </p:spPr>
      </p:pic>
    </p:spTree>
    <p:extLst>
      <p:ext uri="{BB962C8B-B14F-4D97-AF65-F5344CB8AC3E}">
        <p14:creationId xmlns:p14="http://schemas.microsoft.com/office/powerpoint/2010/main" val="5479292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FC400706-5954-1E4E-8909-0E8377F231B1}"/>
              </a:ext>
            </a:extLst>
          </p:cNvPr>
          <p:cNvSpPr>
            <a:spLocks noGrp="1"/>
          </p:cNvSpPr>
          <p:nvPr>
            <p:ph type="sldNum" sz="quarter" idx="11"/>
          </p:nvPr>
        </p:nvSpPr>
        <p:spPr/>
        <p:txBody>
          <a:bodyPr/>
          <a:lstStyle/>
          <a:p>
            <a:fld id="{9CC4C01C-10F0-BE40-8C25-99B2B118CB10}" type="slidenum">
              <a:rPr lang="en-US" smtClean="0"/>
              <a:pPr/>
              <a:t>13</a:t>
            </a:fld>
            <a:endParaRPr lang="en-US" dirty="0"/>
          </a:p>
        </p:txBody>
      </p:sp>
      <p:sp>
        <p:nvSpPr>
          <p:cNvPr id="3" name="Rectangle 2">
            <a:extLst>
              <a:ext uri="{FF2B5EF4-FFF2-40B4-BE49-F238E27FC236}">
                <a16:creationId xmlns:a16="http://schemas.microsoft.com/office/drawing/2014/main" id="{82AAFA2A-369F-4051-A996-A9F0BBD669E2}"/>
              </a:ext>
            </a:extLst>
          </p:cNvPr>
          <p:cNvSpPr/>
          <p:nvPr/>
        </p:nvSpPr>
        <p:spPr>
          <a:xfrm>
            <a:off x="78391" y="0"/>
            <a:ext cx="12113609" cy="10450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bject 2">
            <a:extLst>
              <a:ext uri="{FF2B5EF4-FFF2-40B4-BE49-F238E27FC236}">
                <a16:creationId xmlns:a16="http://schemas.microsoft.com/office/drawing/2014/main" id="{559921D8-53B6-433F-AA99-F8B800AC26C9}"/>
              </a:ext>
            </a:extLst>
          </p:cNvPr>
          <p:cNvSpPr/>
          <p:nvPr/>
        </p:nvSpPr>
        <p:spPr>
          <a:xfrm>
            <a:off x="321539" y="280672"/>
            <a:ext cx="10164877" cy="483683"/>
          </a:xfrm>
          <a:prstGeom prst="rect">
            <a:avLst/>
          </a:prstGeom>
          <a:noFill/>
        </p:spPr>
        <p:txBody>
          <a:bodyPr wrap="square" lIns="0" tIns="0" rIns="0" bIns="0" rtlCol="0" anchor="t"/>
          <a:lstStyle/>
          <a:p>
            <a:pPr marL="0" marR="0" lvl="0" indent="0" algn="l" defTabSz="914400" rtl="0" eaLnBrk="1" fontAlgn="auto" latinLnBrk="0" hangingPunct="1">
              <a:lnSpc>
                <a:spcPct val="90000"/>
              </a:lnSpc>
              <a:spcBef>
                <a:spcPct val="0"/>
              </a:spcBef>
              <a:spcAft>
                <a:spcPts val="600"/>
              </a:spcAft>
              <a:buClrTx/>
              <a:buSzTx/>
              <a:buFontTx/>
              <a:buNone/>
              <a:tabLst/>
              <a:defRPr/>
            </a:pPr>
            <a:r>
              <a:rPr lang="en-US" sz="3600" b="1" dirty="0">
                <a:solidFill>
                  <a:schemeClr val="bg1"/>
                </a:solidFill>
                <a:latin typeface="Arial Bold" panose="020B0704020202020204" pitchFamily="34" charset="0"/>
                <a:cs typeface="Arial Bold" panose="020B0704020202020204" pitchFamily="34" charset="0"/>
              </a:rPr>
              <a:t>Proactive Steps</a:t>
            </a:r>
            <a:endParaRPr kumimoji="0" lang="en-US" sz="3600" b="1" i="1" u="none" strike="noStrike" kern="1200" cap="none" spc="0" normalizeH="0" baseline="0" noProof="0" dirty="0">
              <a:ln>
                <a:noFill/>
              </a:ln>
              <a:solidFill>
                <a:schemeClr val="bg1"/>
              </a:solidFill>
              <a:effectLst/>
              <a:uLnTx/>
              <a:uFillTx/>
              <a:latin typeface="Arial Bold" panose="020B0704020202020204" pitchFamily="34" charset="0"/>
              <a:ea typeface="+mn-ea"/>
              <a:cs typeface="Arial Bold" panose="020B0704020202020204" pitchFamily="34" charset="0"/>
            </a:endParaRPr>
          </a:p>
        </p:txBody>
      </p:sp>
      <p:sp>
        <p:nvSpPr>
          <p:cNvPr id="8" name="Content Placeholder 2">
            <a:extLst>
              <a:ext uri="{FF2B5EF4-FFF2-40B4-BE49-F238E27FC236}">
                <a16:creationId xmlns:a16="http://schemas.microsoft.com/office/drawing/2014/main" id="{45361C82-10D9-D876-37CC-ABC594361818}"/>
              </a:ext>
            </a:extLst>
          </p:cNvPr>
          <p:cNvSpPr txBox="1">
            <a:spLocks/>
          </p:cNvSpPr>
          <p:nvPr/>
        </p:nvSpPr>
        <p:spPr>
          <a:xfrm>
            <a:off x="321540" y="1496139"/>
            <a:ext cx="7532046" cy="4463825"/>
          </a:xfrm>
          <a:prstGeom prst="rect">
            <a:avLst/>
          </a:prstGeom>
        </p:spPr>
        <p:txBody>
          <a:bodyPr>
            <a:normAutofit/>
          </a:bodyPr>
          <a:lstStyle>
            <a:lvl1pPr marL="268288" indent="-268288" algn="l" defTabSz="914400" rtl="0" eaLnBrk="1" latinLnBrk="0" hangingPunct="1">
              <a:lnSpc>
                <a:spcPct val="90000"/>
              </a:lnSpc>
              <a:spcBef>
                <a:spcPts val="2800"/>
              </a:spcBef>
              <a:buClrTx/>
              <a:buSzPct val="110000"/>
              <a:buFont typeface="Arial" panose="020B0604020202020204" pitchFamily="34" charset="0"/>
              <a:buChar char="•"/>
              <a:tabLst/>
              <a:defRPr sz="2400" b="0" i="0" kern="1200">
                <a:solidFill>
                  <a:srgbClr val="58595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1200"/>
              </a:spcBef>
              <a:buClr>
                <a:schemeClr val="bg1">
                  <a:lumMod val="75000"/>
                </a:schemeClr>
              </a:buClr>
              <a:buSzPct val="110000"/>
              <a:buFont typeface="Arial" panose="020B0604020202020204" pitchFamily="34" charset="0"/>
              <a:buChar char="•"/>
              <a:defRPr sz="2000" b="0" i="0" kern="1200">
                <a:solidFill>
                  <a:srgbClr val="58595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600"/>
              </a:spcBef>
              <a:buClr>
                <a:schemeClr val="bg1">
                  <a:lumMod val="75000"/>
                </a:schemeClr>
              </a:buClr>
              <a:buSzPct val="110000"/>
              <a:buFont typeface="System Font Regular"/>
              <a:buChar char="-"/>
              <a:defRPr sz="1800" b="0" i="0" kern="1200">
                <a:solidFill>
                  <a:schemeClr val="bg1">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1">
                  <a:lumMod val="75000"/>
                </a:schemeClr>
              </a:buClr>
              <a:buSzPct val="110000"/>
              <a:buFont typeface="System Font Regular"/>
              <a:buChar char="-"/>
              <a:defRPr sz="1600" b="0" i="0" kern="1200">
                <a:solidFill>
                  <a:schemeClr val="bg1">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1">
                  <a:lumMod val="75000"/>
                </a:schemeClr>
              </a:buClr>
              <a:buSzPct val="110000"/>
              <a:buFont typeface="System Font Regular"/>
              <a:buChar char="-"/>
              <a:defRPr sz="1600" b="0" i="0" kern="1200">
                <a:solidFill>
                  <a:schemeClr val="bg1">
                    <a:lumMod val="50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Clr>
                <a:schemeClr val="bg1">
                  <a:lumMod val="75000"/>
                </a:schemeClr>
              </a:buClr>
              <a:buFont typeface="System Font Regular"/>
              <a:buNone/>
              <a:defRPr sz="1600" kern="1200">
                <a:solidFill>
                  <a:schemeClr val="bg1">
                    <a:lumMod val="50000"/>
                  </a:schemeClr>
                </a:solidFill>
                <a:latin typeface="+mn-lt"/>
                <a:ea typeface="+mn-ea"/>
                <a:cs typeface="+mn-cs"/>
              </a:defRPr>
            </a:lvl6pPr>
            <a:lvl7pPr marL="2971800" indent="-228600" algn="l" defTabSz="914400" rtl="0" eaLnBrk="1" latinLnBrk="0" hangingPunct="1">
              <a:lnSpc>
                <a:spcPct val="90000"/>
              </a:lnSpc>
              <a:spcBef>
                <a:spcPts val="500"/>
              </a:spcBef>
              <a:buClr>
                <a:schemeClr val="bg1">
                  <a:lumMod val="75000"/>
                </a:schemeClr>
              </a:buClr>
              <a:buFont typeface="System Font Regular"/>
              <a:buChar char="-"/>
              <a:defRPr sz="1600" kern="1200">
                <a:solidFill>
                  <a:schemeClr val="bg1">
                    <a:lumMod val="50000"/>
                  </a:schemeClr>
                </a:solidFill>
                <a:latin typeface="+mn-lt"/>
                <a:ea typeface="+mn-ea"/>
                <a:cs typeface="+mn-cs"/>
              </a:defRPr>
            </a:lvl7pPr>
            <a:lvl8pPr marL="3429000" indent="-228600" algn="l" defTabSz="914400" rtl="0" eaLnBrk="1" latinLnBrk="0" hangingPunct="1">
              <a:lnSpc>
                <a:spcPct val="90000"/>
              </a:lnSpc>
              <a:spcBef>
                <a:spcPts val="500"/>
              </a:spcBef>
              <a:buClr>
                <a:schemeClr val="bg1">
                  <a:lumMod val="75000"/>
                </a:schemeClr>
              </a:buClr>
              <a:buFont typeface="System Font Regular"/>
              <a:buChar char="-"/>
              <a:defRPr sz="1600" kern="1200">
                <a:solidFill>
                  <a:schemeClr val="bg1">
                    <a:lumMod val="50000"/>
                  </a:schemeClr>
                </a:solidFill>
                <a:latin typeface="+mn-lt"/>
                <a:ea typeface="+mn-ea"/>
                <a:cs typeface="+mn-cs"/>
              </a:defRPr>
            </a:lvl8pPr>
            <a:lvl9pPr marL="3886200" indent="-228600" algn="l" defTabSz="914400" rtl="0" eaLnBrk="1" latinLnBrk="0" hangingPunct="1">
              <a:lnSpc>
                <a:spcPct val="90000"/>
              </a:lnSpc>
              <a:spcBef>
                <a:spcPts val="500"/>
              </a:spcBef>
              <a:buClr>
                <a:schemeClr val="bg1">
                  <a:lumMod val="75000"/>
                </a:schemeClr>
              </a:buClr>
              <a:buFont typeface="System Font Regular"/>
              <a:buChar char="-"/>
              <a:defRPr sz="1600" kern="1200">
                <a:solidFill>
                  <a:schemeClr val="bg1">
                    <a:lumMod val="50000"/>
                  </a:schemeClr>
                </a:solidFill>
                <a:latin typeface="+mn-lt"/>
                <a:ea typeface="+mn-ea"/>
                <a:cs typeface="+mn-cs"/>
              </a:defRPr>
            </a:lvl9pPr>
          </a:lstStyle>
          <a:p>
            <a:pPr>
              <a:lnSpc>
                <a:spcPct val="100000"/>
              </a:lnSpc>
            </a:pPr>
            <a:r>
              <a:rPr lang="en-US" dirty="0"/>
              <a:t>Avista is balancing the timely deployment of these projects and our duty to protect our ratepayers</a:t>
            </a:r>
          </a:p>
          <a:p>
            <a:pPr>
              <a:lnSpc>
                <a:spcPct val="100000"/>
              </a:lnSpc>
            </a:pPr>
            <a:r>
              <a:rPr lang="en-US" dirty="0"/>
              <a:t>Increased involvement with state broadband offices, utility commissions, etc.</a:t>
            </a:r>
          </a:p>
          <a:p>
            <a:pPr>
              <a:lnSpc>
                <a:spcPct val="100000"/>
              </a:lnSpc>
            </a:pPr>
            <a:r>
              <a:rPr lang="en-US" dirty="0"/>
              <a:t>Stand out as effective partners with communities and gov’t agencies</a:t>
            </a:r>
          </a:p>
          <a:p>
            <a:pPr>
              <a:lnSpc>
                <a:spcPct val="100000"/>
              </a:lnSpc>
            </a:pPr>
            <a:r>
              <a:rPr lang="en-US" dirty="0"/>
              <a:t>Avista is playing a very real role in connecting and revitalizing many rural communities that are benefitting from these projects</a:t>
            </a:r>
          </a:p>
        </p:txBody>
      </p:sp>
      <p:pic>
        <p:nvPicPr>
          <p:cNvPr id="7" name="Picture 6" descr="A person in a yellow jacket and white helmet working on a power pole&#10;&#10;Description automatically generated">
            <a:extLst>
              <a:ext uri="{FF2B5EF4-FFF2-40B4-BE49-F238E27FC236}">
                <a16:creationId xmlns:a16="http://schemas.microsoft.com/office/drawing/2014/main" id="{9DAAD8DA-4F8E-D3C8-4BAA-3A76618305ED}"/>
              </a:ext>
            </a:extLst>
          </p:cNvPr>
          <p:cNvPicPr>
            <a:picLocks noChangeAspect="1"/>
          </p:cNvPicPr>
          <p:nvPr/>
        </p:nvPicPr>
        <p:blipFill rotWithShape="1">
          <a:blip r:embed="rId3"/>
          <a:srcRect l="13918" t="8349" r="32915"/>
          <a:stretch/>
        </p:blipFill>
        <p:spPr>
          <a:xfrm>
            <a:off x="8033837" y="1403531"/>
            <a:ext cx="3964809" cy="4556433"/>
          </a:xfrm>
          <a:prstGeom prst="rect">
            <a:avLst/>
          </a:prstGeom>
        </p:spPr>
      </p:pic>
    </p:spTree>
    <p:extLst>
      <p:ext uri="{BB962C8B-B14F-4D97-AF65-F5344CB8AC3E}">
        <p14:creationId xmlns:p14="http://schemas.microsoft.com/office/powerpoint/2010/main" val="17916006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FC400706-5954-1E4E-8909-0E8377F231B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C4C01C-10F0-BE40-8C25-99B2B118CB10}" type="slidenum">
              <a:rPr kumimoji="0" lang="en-US" sz="1200" b="1" i="0" u="none" strike="noStrike" kern="1200" cap="none" spc="0" normalizeH="0" baseline="0" noProof="0" smtClean="0">
                <a:ln>
                  <a:noFill/>
                </a:ln>
                <a:solidFill>
                  <a:srgbClr val="FFFFFF">
                    <a:lumMod val="6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p:txBody>
      </p:sp>
      <p:sp>
        <p:nvSpPr>
          <p:cNvPr id="3" name="Rectangle 2">
            <a:extLst>
              <a:ext uri="{FF2B5EF4-FFF2-40B4-BE49-F238E27FC236}">
                <a16:creationId xmlns:a16="http://schemas.microsoft.com/office/drawing/2014/main" id="{82AAFA2A-369F-4051-A996-A9F0BBD669E2}"/>
              </a:ext>
            </a:extLst>
          </p:cNvPr>
          <p:cNvSpPr/>
          <p:nvPr/>
        </p:nvSpPr>
        <p:spPr>
          <a:xfrm>
            <a:off x="78391" y="0"/>
            <a:ext cx="12113609" cy="10450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Object 2">
            <a:extLst>
              <a:ext uri="{FF2B5EF4-FFF2-40B4-BE49-F238E27FC236}">
                <a16:creationId xmlns:a16="http://schemas.microsoft.com/office/drawing/2014/main" id="{559921D8-53B6-433F-AA99-F8B800AC26C9}"/>
              </a:ext>
            </a:extLst>
          </p:cNvPr>
          <p:cNvSpPr/>
          <p:nvPr/>
        </p:nvSpPr>
        <p:spPr>
          <a:xfrm>
            <a:off x="321539" y="280672"/>
            <a:ext cx="10164877" cy="483683"/>
          </a:xfrm>
          <a:prstGeom prst="rect">
            <a:avLst/>
          </a:prstGeom>
          <a:noFill/>
        </p:spPr>
        <p:txBody>
          <a:bodyPr wrap="square" lIns="0" tIns="0" rIns="0" bIns="0" rtlCol="0" anchor="t"/>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Bold" panose="020B0704020202020204" pitchFamily="34" charset="0"/>
                <a:ea typeface="+mn-ea"/>
                <a:cs typeface="Arial Bold" panose="020B0704020202020204" pitchFamily="34" charset="0"/>
              </a:rPr>
              <a:t>Proactive Steps</a:t>
            </a:r>
            <a:endParaRPr kumimoji="0" lang="en-US" sz="3600" b="1" i="1" u="none" strike="noStrike" kern="1200" cap="none" spc="0" normalizeH="0" baseline="0" noProof="0" dirty="0">
              <a:ln>
                <a:noFill/>
              </a:ln>
              <a:solidFill>
                <a:srgbClr val="FFFFFF"/>
              </a:solidFill>
              <a:effectLst/>
              <a:uLnTx/>
              <a:uFillTx/>
              <a:latin typeface="Arial Bold" panose="020B0704020202020204" pitchFamily="34" charset="0"/>
              <a:ea typeface="+mn-ea"/>
              <a:cs typeface="Arial Bold" panose="020B0704020202020204" pitchFamily="34" charset="0"/>
            </a:endParaRPr>
          </a:p>
        </p:txBody>
      </p:sp>
      <p:pic>
        <p:nvPicPr>
          <p:cNvPr id="2" name="Picture 1">
            <a:extLst>
              <a:ext uri="{FF2B5EF4-FFF2-40B4-BE49-F238E27FC236}">
                <a16:creationId xmlns:a16="http://schemas.microsoft.com/office/drawing/2014/main" id="{FA3025E4-C13C-3F67-616C-55C70A88E86D}"/>
              </a:ext>
            </a:extLst>
          </p:cNvPr>
          <p:cNvPicPr>
            <a:picLocks noChangeAspect="1"/>
          </p:cNvPicPr>
          <p:nvPr/>
        </p:nvPicPr>
        <p:blipFill>
          <a:blip r:embed="rId3"/>
          <a:stretch>
            <a:fillRect/>
          </a:stretch>
        </p:blipFill>
        <p:spPr>
          <a:xfrm>
            <a:off x="859237" y="1374442"/>
            <a:ext cx="10473526" cy="4784818"/>
          </a:xfrm>
          <a:prstGeom prst="rect">
            <a:avLst/>
          </a:prstGeom>
        </p:spPr>
      </p:pic>
    </p:spTree>
    <p:extLst>
      <p:ext uri="{BB962C8B-B14F-4D97-AF65-F5344CB8AC3E}">
        <p14:creationId xmlns:p14="http://schemas.microsoft.com/office/powerpoint/2010/main" val="36743068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2D9B88CD-88AE-486B-9B8A-89FA92CF370A}"/>
              </a:ext>
            </a:extLst>
          </p:cNvPr>
          <p:cNvSpPr/>
          <p:nvPr/>
        </p:nvSpPr>
        <p:spPr>
          <a:xfrm>
            <a:off x="0" y="1"/>
            <a:ext cx="12192000" cy="68671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D0F90D6C-25DC-43DD-B8FB-07503BBE1C46}"/>
              </a:ext>
            </a:extLst>
          </p:cNvPr>
          <p:cNvSpPr txBox="1"/>
          <p:nvPr/>
        </p:nvSpPr>
        <p:spPr>
          <a:xfrm>
            <a:off x="2544424" y="2602751"/>
            <a:ext cx="7516669" cy="1200329"/>
          </a:xfrm>
          <a:prstGeom prst="rect">
            <a:avLst/>
          </a:prstGeom>
          <a:noFill/>
        </p:spPr>
        <p:txBody>
          <a:bodyPr wrap="square" rtlCol="0">
            <a:spAutoFit/>
          </a:bodyPr>
          <a:lstStyle/>
          <a:p>
            <a:pPr algn="ctr"/>
            <a:r>
              <a:rPr lang="en-US" sz="7200" b="1" dirty="0">
                <a:solidFill>
                  <a:schemeClr val="bg1"/>
                </a:solidFill>
                <a:latin typeface="Arial Bold" panose="020B0704020202020204" pitchFamily="34" charset="0"/>
                <a:cs typeface="Arial Bold" panose="020B0704020202020204" pitchFamily="34" charset="0"/>
              </a:rPr>
              <a:t>Questions?</a:t>
            </a:r>
          </a:p>
        </p:txBody>
      </p:sp>
      <p:sp>
        <p:nvSpPr>
          <p:cNvPr id="22" name="TextBox 21">
            <a:extLst>
              <a:ext uri="{FF2B5EF4-FFF2-40B4-BE49-F238E27FC236}">
                <a16:creationId xmlns:a16="http://schemas.microsoft.com/office/drawing/2014/main" id="{BB6A1595-A02C-45E6-85C6-2675E870E16D}"/>
              </a:ext>
            </a:extLst>
          </p:cNvPr>
          <p:cNvSpPr txBox="1"/>
          <p:nvPr/>
        </p:nvSpPr>
        <p:spPr>
          <a:xfrm>
            <a:off x="2544424" y="5404284"/>
            <a:ext cx="7898297" cy="338554"/>
          </a:xfrm>
          <a:prstGeom prst="rect">
            <a:avLst/>
          </a:prstGeom>
          <a:noFill/>
        </p:spPr>
        <p:txBody>
          <a:bodyPr wrap="square" rtlCol="0">
            <a:spAutoFit/>
          </a:bodyPr>
          <a:lstStyle/>
          <a:p>
            <a:pPr marL="119063" indent="-119063">
              <a:spcAft>
                <a:spcPts val="600"/>
              </a:spcAft>
              <a:buFont typeface="Arial" panose="020B0604020202020204" pitchFamily="34" charset="0"/>
              <a:buChar char="•"/>
            </a:pPr>
            <a:endParaRPr lang="en-US" sz="1600" i="1" dirty="0"/>
          </a:p>
        </p:txBody>
      </p:sp>
      <p:sp>
        <p:nvSpPr>
          <p:cNvPr id="2" name="Slide Number Placeholder 1">
            <a:extLst>
              <a:ext uri="{FF2B5EF4-FFF2-40B4-BE49-F238E27FC236}">
                <a16:creationId xmlns:a16="http://schemas.microsoft.com/office/drawing/2014/main" id="{192A844F-31DC-448D-80D7-445B1B28E2EF}"/>
              </a:ext>
            </a:extLst>
          </p:cNvPr>
          <p:cNvSpPr>
            <a:spLocks noGrp="1"/>
          </p:cNvSpPr>
          <p:nvPr>
            <p:ph type="sldNum" sz="quarter" idx="11"/>
          </p:nvPr>
        </p:nvSpPr>
        <p:spPr/>
        <p:txBody>
          <a:bodyPr/>
          <a:lstStyle/>
          <a:p>
            <a:fld id="{9CC4C01C-10F0-BE40-8C25-99B2B118CB10}" type="slidenum">
              <a:rPr lang="en-US" smtClean="0">
                <a:solidFill>
                  <a:schemeClr val="tx2"/>
                </a:solidFill>
              </a:rPr>
              <a:pPr/>
              <a:t>15</a:t>
            </a:fld>
            <a:endParaRPr lang="en-US" dirty="0">
              <a:solidFill>
                <a:schemeClr val="tx2"/>
              </a:solidFill>
            </a:endParaRPr>
          </a:p>
        </p:txBody>
      </p:sp>
    </p:spTree>
    <p:extLst>
      <p:ext uri="{BB962C8B-B14F-4D97-AF65-F5344CB8AC3E}">
        <p14:creationId xmlns:p14="http://schemas.microsoft.com/office/powerpoint/2010/main" val="2842405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FC400706-5954-1E4E-8909-0E8377F231B1}"/>
              </a:ext>
            </a:extLst>
          </p:cNvPr>
          <p:cNvSpPr>
            <a:spLocks noGrp="1"/>
          </p:cNvSpPr>
          <p:nvPr>
            <p:ph type="sldNum" sz="quarter" idx="11"/>
          </p:nvPr>
        </p:nvSpPr>
        <p:spPr/>
        <p:txBody>
          <a:bodyPr/>
          <a:lstStyle/>
          <a:p>
            <a:fld id="{9CC4C01C-10F0-BE40-8C25-99B2B118CB10}" type="slidenum">
              <a:rPr lang="en-US" smtClean="0"/>
              <a:pPr/>
              <a:t>2</a:t>
            </a:fld>
            <a:endParaRPr lang="en-US" dirty="0"/>
          </a:p>
        </p:txBody>
      </p:sp>
      <p:sp>
        <p:nvSpPr>
          <p:cNvPr id="3" name="Rectangle 2">
            <a:extLst>
              <a:ext uri="{FF2B5EF4-FFF2-40B4-BE49-F238E27FC236}">
                <a16:creationId xmlns:a16="http://schemas.microsoft.com/office/drawing/2014/main" id="{82AAFA2A-369F-4051-A996-A9F0BBD669E2}"/>
              </a:ext>
            </a:extLst>
          </p:cNvPr>
          <p:cNvSpPr/>
          <p:nvPr/>
        </p:nvSpPr>
        <p:spPr>
          <a:xfrm>
            <a:off x="78390" y="0"/>
            <a:ext cx="12113609" cy="10450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bject 2">
            <a:extLst>
              <a:ext uri="{FF2B5EF4-FFF2-40B4-BE49-F238E27FC236}">
                <a16:creationId xmlns:a16="http://schemas.microsoft.com/office/drawing/2014/main" id="{559921D8-53B6-433F-AA99-F8B800AC26C9}"/>
              </a:ext>
            </a:extLst>
          </p:cNvPr>
          <p:cNvSpPr/>
          <p:nvPr/>
        </p:nvSpPr>
        <p:spPr>
          <a:xfrm>
            <a:off x="321540" y="280672"/>
            <a:ext cx="7976207" cy="483683"/>
          </a:xfrm>
          <a:prstGeom prst="rect">
            <a:avLst/>
          </a:prstGeom>
          <a:noFill/>
        </p:spPr>
        <p:txBody>
          <a:bodyPr wrap="square" lIns="0" tIns="0" rIns="0" bIns="0" rtlCol="0" anchor="t"/>
          <a:lstStyle/>
          <a:p>
            <a:pPr marL="0" marR="0" lvl="0" indent="0" algn="l" defTabSz="914400" rtl="0" eaLnBrk="1" fontAlgn="auto" latinLnBrk="0" hangingPunct="1">
              <a:lnSpc>
                <a:spcPct val="90000"/>
              </a:lnSpc>
              <a:spcBef>
                <a:spcPct val="0"/>
              </a:spcBef>
              <a:spcAft>
                <a:spcPts val="600"/>
              </a:spcAft>
              <a:buClrTx/>
              <a:buSzTx/>
              <a:buFontTx/>
              <a:buNone/>
              <a:tabLst/>
              <a:defRPr/>
            </a:pPr>
            <a:r>
              <a:rPr lang="en-US" sz="3600" b="1" dirty="0">
                <a:solidFill>
                  <a:schemeClr val="bg1"/>
                </a:solidFill>
                <a:latin typeface="Arial Bold" panose="020B0704020202020204" pitchFamily="34" charset="0"/>
                <a:cs typeface="Arial Bold" panose="020B0704020202020204" pitchFamily="34" charset="0"/>
              </a:rPr>
              <a:t>What is “Joint Use”?</a:t>
            </a:r>
            <a:endParaRPr kumimoji="0" lang="en-US" sz="3600" b="1" i="1" u="none" strike="noStrike" kern="1200" cap="none" spc="0" normalizeH="0" baseline="0" noProof="0" dirty="0">
              <a:ln>
                <a:noFill/>
              </a:ln>
              <a:solidFill>
                <a:schemeClr val="bg1"/>
              </a:solidFill>
              <a:effectLst/>
              <a:uLnTx/>
              <a:uFillTx/>
              <a:latin typeface="Arial Bold" panose="020B0704020202020204" pitchFamily="34" charset="0"/>
              <a:ea typeface="+mn-ea"/>
              <a:cs typeface="Arial Bold" panose="020B0704020202020204" pitchFamily="34" charset="0"/>
            </a:endParaRPr>
          </a:p>
        </p:txBody>
      </p:sp>
      <p:sp>
        <p:nvSpPr>
          <p:cNvPr id="19" name="TextBox 18">
            <a:extLst>
              <a:ext uri="{FF2B5EF4-FFF2-40B4-BE49-F238E27FC236}">
                <a16:creationId xmlns:a16="http://schemas.microsoft.com/office/drawing/2014/main" id="{ABA1564A-EAA2-4CB8-81A2-72359F496B73}"/>
              </a:ext>
            </a:extLst>
          </p:cNvPr>
          <p:cNvSpPr txBox="1"/>
          <p:nvPr/>
        </p:nvSpPr>
        <p:spPr>
          <a:xfrm rot="21318076">
            <a:off x="5476943" y="1712982"/>
            <a:ext cx="1647930" cy="830997"/>
          </a:xfrm>
          <a:prstGeom prst="rect">
            <a:avLst/>
          </a:prstGeom>
          <a:noFill/>
        </p:spPr>
        <p:txBody>
          <a:bodyPr wrap="square" rtlCol="0">
            <a:spAutoFit/>
          </a:bodyPr>
          <a:lstStyle/>
          <a:p>
            <a:pPr algn="ctr"/>
            <a:r>
              <a:rPr lang="en-US" sz="1600" b="1" dirty="0">
                <a:solidFill>
                  <a:schemeClr val="bg1"/>
                </a:solidFill>
              </a:rPr>
              <a:t>External Partners &amp; Fire Professionals</a:t>
            </a:r>
          </a:p>
        </p:txBody>
      </p:sp>
      <p:sp>
        <p:nvSpPr>
          <p:cNvPr id="20" name="TextBox 19">
            <a:extLst>
              <a:ext uri="{FF2B5EF4-FFF2-40B4-BE49-F238E27FC236}">
                <a16:creationId xmlns:a16="http://schemas.microsoft.com/office/drawing/2014/main" id="{A19B94DC-2157-4847-828F-CC3BBD03F4E2}"/>
              </a:ext>
            </a:extLst>
          </p:cNvPr>
          <p:cNvSpPr txBox="1"/>
          <p:nvPr/>
        </p:nvSpPr>
        <p:spPr>
          <a:xfrm>
            <a:off x="7403760" y="1832481"/>
            <a:ext cx="1647930" cy="584775"/>
          </a:xfrm>
          <a:prstGeom prst="rect">
            <a:avLst/>
          </a:prstGeom>
          <a:noFill/>
        </p:spPr>
        <p:txBody>
          <a:bodyPr wrap="square" rtlCol="0">
            <a:spAutoFit/>
          </a:bodyPr>
          <a:lstStyle/>
          <a:p>
            <a:pPr algn="ctr"/>
            <a:r>
              <a:rPr lang="en-US" sz="1600" b="1" dirty="0">
                <a:solidFill>
                  <a:schemeClr val="bg1"/>
                </a:solidFill>
              </a:rPr>
              <a:t>Internal Employees</a:t>
            </a:r>
          </a:p>
        </p:txBody>
      </p:sp>
      <p:sp>
        <p:nvSpPr>
          <p:cNvPr id="2" name="TextBox 1">
            <a:extLst>
              <a:ext uri="{FF2B5EF4-FFF2-40B4-BE49-F238E27FC236}">
                <a16:creationId xmlns:a16="http://schemas.microsoft.com/office/drawing/2014/main" id="{FA2DC2E4-1F15-2C7E-1D1B-DA30CEE9E20C}"/>
              </a:ext>
            </a:extLst>
          </p:cNvPr>
          <p:cNvSpPr txBox="1"/>
          <p:nvPr/>
        </p:nvSpPr>
        <p:spPr>
          <a:xfrm>
            <a:off x="321540" y="1199794"/>
            <a:ext cx="8224254" cy="5211683"/>
          </a:xfrm>
          <a:prstGeom prst="rect">
            <a:avLst/>
          </a:prstGeom>
          <a:noFill/>
        </p:spPr>
        <p:txBody>
          <a:bodyPr wrap="square" rtlCol="0">
            <a:spAutoFit/>
          </a:bodyPr>
          <a:lstStyle/>
          <a:p>
            <a:pPr marL="285750" indent="-285750" algn="l">
              <a:lnSpc>
                <a:spcPct val="150000"/>
              </a:lnSpc>
              <a:buSzPct val="110000"/>
              <a:buFont typeface="Arial" panose="020B0604020202020204" pitchFamily="34" charset="0"/>
              <a:buChar char="•"/>
            </a:pPr>
            <a:r>
              <a:rPr lang="en-US" sz="2000" b="1" dirty="0">
                <a:solidFill>
                  <a:srgbClr val="58595B"/>
                </a:solidFill>
                <a:latin typeface="Arial" panose="020B0604020202020204" pitchFamily="34" charset="0"/>
                <a:cs typeface="Arial" panose="020B0604020202020204" pitchFamily="34" charset="0"/>
              </a:rPr>
              <a:t>A utility pole owner facilitating 3</a:t>
            </a:r>
            <a:r>
              <a:rPr lang="en-US" sz="2000" b="1" baseline="30000" dirty="0">
                <a:solidFill>
                  <a:srgbClr val="58595B"/>
                </a:solidFill>
                <a:latin typeface="Arial" panose="020B0604020202020204" pitchFamily="34" charset="0"/>
                <a:cs typeface="Arial" panose="020B0604020202020204" pitchFamily="34" charset="0"/>
              </a:rPr>
              <a:t>rd</a:t>
            </a:r>
            <a:r>
              <a:rPr lang="en-US" sz="2000" b="1" dirty="0">
                <a:solidFill>
                  <a:srgbClr val="58595B"/>
                </a:solidFill>
                <a:latin typeface="Arial" panose="020B0604020202020204" pitchFamily="34" charset="0"/>
                <a:cs typeface="Arial" panose="020B0604020202020204" pitchFamily="34" charset="0"/>
              </a:rPr>
              <a:t> party attachments for public services, telecom entities, etc.</a:t>
            </a:r>
          </a:p>
          <a:p>
            <a:pPr marL="285750" indent="-285750" algn="l">
              <a:lnSpc>
                <a:spcPct val="150000"/>
              </a:lnSpc>
              <a:buSzPct val="110000"/>
              <a:buFont typeface="Arial" panose="020B0604020202020204" pitchFamily="34" charset="0"/>
              <a:buChar char="•"/>
            </a:pPr>
            <a:endParaRPr lang="en-US" sz="2000" b="1" dirty="0">
              <a:solidFill>
                <a:srgbClr val="58595B"/>
              </a:solidFill>
              <a:latin typeface="Arial" panose="020B0604020202020204" pitchFamily="34" charset="0"/>
              <a:cs typeface="Arial" panose="020B0604020202020204" pitchFamily="34" charset="0"/>
            </a:endParaRPr>
          </a:p>
          <a:p>
            <a:pPr marL="285750" indent="-285750" algn="l">
              <a:lnSpc>
                <a:spcPct val="150000"/>
              </a:lnSpc>
              <a:buSzPct val="110000"/>
              <a:buFont typeface="Arial" panose="020B0604020202020204" pitchFamily="34" charset="0"/>
              <a:buChar char="•"/>
            </a:pPr>
            <a:r>
              <a:rPr lang="en-US" sz="2000" b="1" dirty="0">
                <a:solidFill>
                  <a:srgbClr val="58595B"/>
                </a:solidFill>
                <a:latin typeface="Arial" panose="020B0604020202020204" pitchFamily="34" charset="0"/>
                <a:cs typeface="Arial" panose="020B0604020202020204" pitchFamily="34" charset="0"/>
              </a:rPr>
              <a:t>Three key state laws set the field of play for Joint Use:</a:t>
            </a:r>
          </a:p>
          <a:p>
            <a:pPr marL="914400" lvl="1" indent="-457200">
              <a:lnSpc>
                <a:spcPct val="150000"/>
              </a:lnSpc>
              <a:buSzPct val="110000"/>
              <a:buFont typeface="+mj-lt"/>
              <a:buAutoNum type="arabicPeriod"/>
            </a:pPr>
            <a:r>
              <a:rPr lang="en-US" dirty="0">
                <a:solidFill>
                  <a:srgbClr val="58595B"/>
                </a:solidFill>
                <a:latin typeface="Arial" panose="020B0604020202020204" pitchFamily="34" charset="0"/>
                <a:cs typeface="Arial" panose="020B0604020202020204" pitchFamily="34" charset="0"/>
              </a:rPr>
              <a:t>Avista is required to facilitate attachment requests within certain timelines – </a:t>
            </a:r>
            <a:r>
              <a:rPr lang="en-US" dirty="0">
                <a:solidFill>
                  <a:schemeClr val="accent2"/>
                </a:solidFill>
                <a:latin typeface="Arial" panose="020B0604020202020204" pitchFamily="34" charset="0"/>
                <a:cs typeface="Arial" panose="020B0604020202020204" pitchFamily="34" charset="0"/>
              </a:rPr>
              <a:t>Cooperation</a:t>
            </a:r>
          </a:p>
          <a:p>
            <a:pPr marL="914400" lvl="1" indent="-457200">
              <a:lnSpc>
                <a:spcPct val="150000"/>
              </a:lnSpc>
              <a:buSzPct val="110000"/>
              <a:buFont typeface="+mj-lt"/>
              <a:buAutoNum type="arabicPeriod"/>
            </a:pPr>
            <a:r>
              <a:rPr lang="en-US" dirty="0">
                <a:solidFill>
                  <a:srgbClr val="58595B"/>
                </a:solidFill>
                <a:latin typeface="Arial" panose="020B0604020202020204" pitchFamily="34" charset="0"/>
                <a:cs typeface="Arial" panose="020B0604020202020204" pitchFamily="34" charset="0"/>
              </a:rPr>
              <a:t>Avista must ensure that </a:t>
            </a:r>
            <a:r>
              <a:rPr lang="en-US" i="1" dirty="0">
                <a:solidFill>
                  <a:srgbClr val="58595B"/>
                </a:solidFill>
                <a:latin typeface="Arial" panose="020B0604020202020204" pitchFamily="34" charset="0"/>
                <a:cs typeface="Arial" panose="020B0604020202020204" pitchFamily="34" charset="0"/>
              </a:rPr>
              <a:t>all</a:t>
            </a:r>
            <a:r>
              <a:rPr lang="en-US" dirty="0">
                <a:solidFill>
                  <a:srgbClr val="58595B"/>
                </a:solidFill>
                <a:latin typeface="Arial" panose="020B0604020202020204" pitchFamily="34" charset="0"/>
                <a:cs typeface="Arial" panose="020B0604020202020204" pitchFamily="34" charset="0"/>
              </a:rPr>
              <a:t> poles targeted in an attachment request are brought up to current National Electric Safety Code – </a:t>
            </a:r>
            <a:r>
              <a:rPr lang="en-US" dirty="0">
                <a:solidFill>
                  <a:schemeClr val="accent6"/>
                </a:solidFill>
                <a:latin typeface="Arial" panose="020B0604020202020204" pitchFamily="34" charset="0"/>
                <a:cs typeface="Arial" panose="020B0604020202020204" pitchFamily="34" charset="0"/>
              </a:rPr>
              <a:t>Safety</a:t>
            </a:r>
          </a:p>
          <a:p>
            <a:pPr marL="914400" lvl="1" indent="-457200">
              <a:lnSpc>
                <a:spcPct val="150000"/>
              </a:lnSpc>
              <a:buSzPct val="110000"/>
              <a:buFont typeface="+mj-lt"/>
              <a:buAutoNum type="arabicPeriod"/>
            </a:pPr>
            <a:r>
              <a:rPr lang="en-US" dirty="0">
                <a:solidFill>
                  <a:srgbClr val="58595B"/>
                </a:solidFill>
                <a:latin typeface="Arial" panose="020B0604020202020204" pitchFamily="34" charset="0"/>
                <a:cs typeface="Arial" panose="020B0604020202020204" pitchFamily="34" charset="0"/>
              </a:rPr>
              <a:t>Avista must ensure that all costs associated with attachment requests (including electric construction work) are born by the requestor, protecting ratepayers from subsidizing telecom construction – </a:t>
            </a:r>
            <a:r>
              <a:rPr lang="en-US" dirty="0">
                <a:solidFill>
                  <a:srgbClr val="82C341"/>
                </a:solidFill>
                <a:latin typeface="Arial" panose="020B0604020202020204" pitchFamily="34" charset="0"/>
                <a:cs typeface="Arial" panose="020B0604020202020204" pitchFamily="34" charset="0"/>
              </a:rPr>
              <a:t>Protecting Ratepayers</a:t>
            </a:r>
          </a:p>
        </p:txBody>
      </p:sp>
      <p:pic>
        <p:nvPicPr>
          <p:cNvPr id="7" name="Picture 6" descr="A close-up of a power line&#10;&#10;Description automatically generated">
            <a:extLst>
              <a:ext uri="{FF2B5EF4-FFF2-40B4-BE49-F238E27FC236}">
                <a16:creationId xmlns:a16="http://schemas.microsoft.com/office/drawing/2014/main" id="{7615FDE9-7324-99EE-108C-26DA80B73C52}"/>
              </a:ext>
            </a:extLst>
          </p:cNvPr>
          <p:cNvPicPr>
            <a:picLocks noChangeAspect="1"/>
          </p:cNvPicPr>
          <p:nvPr/>
        </p:nvPicPr>
        <p:blipFill rotWithShape="1">
          <a:blip r:embed="rId3"/>
          <a:srcRect l="15511" r="28069"/>
          <a:stretch/>
        </p:blipFill>
        <p:spPr>
          <a:xfrm>
            <a:off x="8978537" y="1765093"/>
            <a:ext cx="3213462" cy="3816077"/>
          </a:xfrm>
          <a:prstGeom prst="rect">
            <a:avLst/>
          </a:prstGeom>
        </p:spPr>
      </p:pic>
    </p:spTree>
    <p:extLst>
      <p:ext uri="{BB962C8B-B14F-4D97-AF65-F5344CB8AC3E}">
        <p14:creationId xmlns:p14="http://schemas.microsoft.com/office/powerpoint/2010/main" val="26240434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5624AF5-DAB2-29A0-D5DF-75C5B8D4AAC4}"/>
              </a:ext>
            </a:extLst>
          </p:cNvPr>
          <p:cNvSpPr>
            <a:spLocks noGrp="1"/>
          </p:cNvSpPr>
          <p:nvPr>
            <p:ph type="sldNum" sz="quarter" idx="11"/>
          </p:nvPr>
        </p:nvSpPr>
        <p:spPr/>
        <p:txBody>
          <a:bodyPr/>
          <a:lstStyle/>
          <a:p>
            <a:fld id="{9CC4C01C-10F0-BE40-8C25-99B2B118CB10}" type="slidenum">
              <a:rPr lang="en-US" smtClean="0"/>
              <a:pPr/>
              <a:t>3</a:t>
            </a:fld>
            <a:endParaRPr lang="en-US" dirty="0"/>
          </a:p>
        </p:txBody>
      </p:sp>
      <p:sp>
        <p:nvSpPr>
          <p:cNvPr id="4" name="Rectangle 3">
            <a:extLst>
              <a:ext uri="{FF2B5EF4-FFF2-40B4-BE49-F238E27FC236}">
                <a16:creationId xmlns:a16="http://schemas.microsoft.com/office/drawing/2014/main" id="{61964AB4-DE39-0BC2-6006-A6A5C85FDED9}"/>
              </a:ext>
            </a:extLst>
          </p:cNvPr>
          <p:cNvSpPr/>
          <p:nvPr/>
        </p:nvSpPr>
        <p:spPr>
          <a:xfrm>
            <a:off x="78390" y="0"/>
            <a:ext cx="12113609" cy="10450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bject 2">
            <a:extLst>
              <a:ext uri="{FF2B5EF4-FFF2-40B4-BE49-F238E27FC236}">
                <a16:creationId xmlns:a16="http://schemas.microsoft.com/office/drawing/2014/main" id="{3523E4D3-7714-66C3-1BDB-C966C21CB09F}"/>
              </a:ext>
            </a:extLst>
          </p:cNvPr>
          <p:cNvSpPr/>
          <p:nvPr/>
        </p:nvSpPr>
        <p:spPr>
          <a:xfrm>
            <a:off x="321540" y="280672"/>
            <a:ext cx="11232374" cy="483683"/>
          </a:xfrm>
          <a:prstGeom prst="rect">
            <a:avLst/>
          </a:prstGeom>
          <a:noFill/>
        </p:spPr>
        <p:txBody>
          <a:bodyPr wrap="square" lIns="0" tIns="0" rIns="0" bIns="0" rtlCol="0" anchor="t"/>
          <a:lstStyle/>
          <a:p>
            <a:pPr marL="0" marR="0" lvl="0" indent="0" algn="l" defTabSz="914400" rtl="0" eaLnBrk="1" fontAlgn="auto" latinLnBrk="0" hangingPunct="1">
              <a:lnSpc>
                <a:spcPct val="90000"/>
              </a:lnSpc>
              <a:spcBef>
                <a:spcPct val="0"/>
              </a:spcBef>
              <a:spcAft>
                <a:spcPts val="600"/>
              </a:spcAft>
              <a:buClrTx/>
              <a:buSzTx/>
              <a:buFontTx/>
              <a:buNone/>
              <a:tabLst/>
              <a:defRPr/>
            </a:pPr>
            <a:r>
              <a:rPr lang="en-US" sz="3600" b="1" dirty="0">
                <a:solidFill>
                  <a:schemeClr val="bg1"/>
                </a:solidFill>
                <a:latin typeface="Arial Bold" panose="020B0704020202020204" pitchFamily="34" charset="0"/>
                <a:cs typeface="Arial Bold" panose="020B0704020202020204" pitchFamily="34" charset="0"/>
              </a:rPr>
              <a:t>How an attachment request works</a:t>
            </a:r>
            <a:endParaRPr kumimoji="0" lang="en-US" sz="3600" b="1" i="1" u="none" strike="noStrike" kern="1200" cap="none" spc="0" normalizeH="0" baseline="0" noProof="0" dirty="0">
              <a:ln>
                <a:noFill/>
              </a:ln>
              <a:solidFill>
                <a:schemeClr val="bg1"/>
              </a:solidFill>
              <a:effectLst/>
              <a:uLnTx/>
              <a:uFillTx/>
              <a:latin typeface="Arial Bold" panose="020B0704020202020204" pitchFamily="34" charset="0"/>
              <a:ea typeface="+mn-ea"/>
              <a:cs typeface="Arial Bold" panose="020B0704020202020204" pitchFamily="34" charset="0"/>
            </a:endParaRPr>
          </a:p>
        </p:txBody>
      </p:sp>
      <p:sp>
        <p:nvSpPr>
          <p:cNvPr id="7" name="TextBox 6">
            <a:extLst>
              <a:ext uri="{FF2B5EF4-FFF2-40B4-BE49-F238E27FC236}">
                <a16:creationId xmlns:a16="http://schemas.microsoft.com/office/drawing/2014/main" id="{EAB98C96-D9B5-2A49-A6FC-0B049DF43B4D}"/>
              </a:ext>
            </a:extLst>
          </p:cNvPr>
          <p:cNvSpPr txBox="1"/>
          <p:nvPr/>
        </p:nvSpPr>
        <p:spPr>
          <a:xfrm>
            <a:off x="321540" y="1199794"/>
            <a:ext cx="10805084" cy="2343655"/>
          </a:xfrm>
          <a:prstGeom prst="rect">
            <a:avLst/>
          </a:prstGeom>
          <a:noFill/>
        </p:spPr>
        <p:txBody>
          <a:bodyPr wrap="square" rtlCol="0">
            <a:spAutoFit/>
          </a:bodyPr>
          <a:lstStyle/>
          <a:p>
            <a:pPr marL="285750" indent="-285750" algn="l">
              <a:lnSpc>
                <a:spcPct val="150000"/>
              </a:lnSpc>
              <a:buSzPct val="110000"/>
              <a:buFont typeface="Arial" panose="020B0604020202020204" pitchFamily="34" charset="0"/>
              <a:buChar char="•"/>
            </a:pPr>
            <a:r>
              <a:rPr lang="en-US" sz="2000" b="1" dirty="0">
                <a:solidFill>
                  <a:srgbClr val="58595B"/>
                </a:solidFill>
                <a:latin typeface="Arial" panose="020B0604020202020204" pitchFamily="34" charset="0"/>
                <a:cs typeface="Arial" panose="020B0604020202020204" pitchFamily="34" charset="0"/>
              </a:rPr>
              <a:t>A licensee (a company with an attachment agreement with Avista) identifies where they want to go utilizing Avista poles</a:t>
            </a:r>
          </a:p>
          <a:p>
            <a:pPr marL="285750" indent="-285750" algn="l">
              <a:lnSpc>
                <a:spcPct val="150000"/>
              </a:lnSpc>
              <a:buSzPct val="110000"/>
              <a:buFont typeface="Arial" panose="020B0604020202020204" pitchFamily="34" charset="0"/>
              <a:buChar char="•"/>
            </a:pPr>
            <a:r>
              <a:rPr lang="en-US" sz="2000" b="1" dirty="0">
                <a:solidFill>
                  <a:srgbClr val="58595B"/>
                </a:solidFill>
                <a:latin typeface="Arial" panose="020B0604020202020204" pitchFamily="34" charset="0"/>
                <a:cs typeface="Arial" panose="020B0604020202020204" pitchFamily="34" charset="0"/>
              </a:rPr>
              <a:t>The licensee engineers a technical design outlining pole locations, proposed attachment heights, cable to be installed, identifies code violations, etc.</a:t>
            </a:r>
          </a:p>
          <a:p>
            <a:pPr marL="285750" indent="-285750" algn="l">
              <a:lnSpc>
                <a:spcPct val="150000"/>
              </a:lnSpc>
              <a:buSzPct val="110000"/>
              <a:buFont typeface="Arial" panose="020B0604020202020204" pitchFamily="34" charset="0"/>
              <a:buChar char="•"/>
            </a:pPr>
            <a:r>
              <a:rPr lang="en-US" sz="2000" b="1" dirty="0">
                <a:solidFill>
                  <a:srgbClr val="58595B"/>
                </a:solidFill>
                <a:latin typeface="Arial" panose="020B0604020202020204" pitchFamily="34" charset="0"/>
                <a:cs typeface="Arial" panose="020B0604020202020204" pitchFamily="34" charset="0"/>
              </a:rPr>
              <a:t>They submit this design and an application form to the Joint Use team</a:t>
            </a:r>
          </a:p>
        </p:txBody>
      </p:sp>
      <p:pic>
        <p:nvPicPr>
          <p:cNvPr id="10" name="Picture 9">
            <a:extLst>
              <a:ext uri="{FF2B5EF4-FFF2-40B4-BE49-F238E27FC236}">
                <a16:creationId xmlns:a16="http://schemas.microsoft.com/office/drawing/2014/main" id="{26C7A1C1-4E52-2F09-114F-D39B63986474}"/>
              </a:ext>
            </a:extLst>
          </p:cNvPr>
          <p:cNvPicPr>
            <a:picLocks noChangeAspect="1"/>
          </p:cNvPicPr>
          <p:nvPr/>
        </p:nvPicPr>
        <p:blipFill>
          <a:blip r:embed="rId2"/>
          <a:stretch>
            <a:fillRect/>
          </a:stretch>
        </p:blipFill>
        <p:spPr>
          <a:xfrm>
            <a:off x="2173050" y="3698214"/>
            <a:ext cx="7529353" cy="2515890"/>
          </a:xfrm>
          <a:prstGeom prst="rect">
            <a:avLst/>
          </a:prstGeom>
        </p:spPr>
      </p:pic>
    </p:spTree>
    <p:extLst>
      <p:ext uri="{BB962C8B-B14F-4D97-AF65-F5344CB8AC3E}">
        <p14:creationId xmlns:p14="http://schemas.microsoft.com/office/powerpoint/2010/main" val="1846599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EB9CBA4-6AE1-4776-938E-1F585DF57C54}"/>
              </a:ext>
            </a:extLst>
          </p:cNvPr>
          <p:cNvSpPr>
            <a:spLocks noGrp="1"/>
          </p:cNvSpPr>
          <p:nvPr>
            <p:ph type="sldNum" sz="quarter" idx="11"/>
          </p:nvPr>
        </p:nvSpPr>
        <p:spPr/>
        <p:txBody>
          <a:bodyPr/>
          <a:lstStyle/>
          <a:p>
            <a:fld id="{9CC4C01C-10F0-BE40-8C25-99B2B118CB10}" type="slidenum">
              <a:rPr lang="en-US" smtClean="0"/>
              <a:pPr/>
              <a:t>4</a:t>
            </a:fld>
            <a:endParaRPr lang="en-US" dirty="0"/>
          </a:p>
        </p:txBody>
      </p:sp>
      <p:sp>
        <p:nvSpPr>
          <p:cNvPr id="4" name="Rectangle 3">
            <a:extLst>
              <a:ext uri="{FF2B5EF4-FFF2-40B4-BE49-F238E27FC236}">
                <a16:creationId xmlns:a16="http://schemas.microsoft.com/office/drawing/2014/main" id="{9218B8FE-F321-3F72-A48D-1480CF88FF43}"/>
              </a:ext>
            </a:extLst>
          </p:cNvPr>
          <p:cNvSpPr/>
          <p:nvPr/>
        </p:nvSpPr>
        <p:spPr>
          <a:xfrm>
            <a:off x="78390" y="0"/>
            <a:ext cx="12113609" cy="10450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2">
            <a:extLst>
              <a:ext uri="{FF2B5EF4-FFF2-40B4-BE49-F238E27FC236}">
                <a16:creationId xmlns:a16="http://schemas.microsoft.com/office/drawing/2014/main" id="{EC2505DE-BC33-560B-8571-4647C06A438B}"/>
              </a:ext>
            </a:extLst>
          </p:cNvPr>
          <p:cNvSpPr>
            <a:spLocks noGrp="1"/>
          </p:cNvSpPr>
          <p:nvPr>
            <p:ph type="title"/>
          </p:nvPr>
        </p:nvSpPr>
        <p:spPr>
          <a:xfrm>
            <a:off x="316201" y="215571"/>
            <a:ext cx="10468592" cy="610143"/>
          </a:xfrm>
        </p:spPr>
        <p:txBody>
          <a:bodyP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lang="en-US" sz="3600" b="1" dirty="0">
                <a:solidFill>
                  <a:schemeClr val="bg1"/>
                </a:solidFill>
                <a:latin typeface="Arial Bold" panose="020B0704020202020204" pitchFamily="34" charset="0"/>
                <a:cs typeface="Arial Bold" panose="020B0704020202020204" pitchFamily="34" charset="0"/>
              </a:rPr>
              <a:t>How an attachment request works (continued)</a:t>
            </a:r>
            <a:endParaRPr kumimoji="0" lang="en-US" sz="3600" b="1" i="1" u="none" strike="noStrike" kern="1200" cap="none" spc="0" normalizeH="0" baseline="0" noProof="0" dirty="0">
              <a:ln>
                <a:noFill/>
              </a:ln>
              <a:solidFill>
                <a:schemeClr val="bg1"/>
              </a:solidFill>
              <a:effectLst/>
              <a:uLnTx/>
              <a:uFillTx/>
              <a:latin typeface="Arial Bold" panose="020B0704020202020204" pitchFamily="34" charset="0"/>
              <a:ea typeface="+mn-ea"/>
              <a:cs typeface="Arial Bold" panose="020B0704020202020204" pitchFamily="34" charset="0"/>
            </a:endParaRPr>
          </a:p>
        </p:txBody>
      </p:sp>
      <p:sp>
        <p:nvSpPr>
          <p:cNvPr id="2" name="TextBox 1">
            <a:extLst>
              <a:ext uri="{FF2B5EF4-FFF2-40B4-BE49-F238E27FC236}">
                <a16:creationId xmlns:a16="http://schemas.microsoft.com/office/drawing/2014/main" id="{2BE54E74-4E04-22F4-EC31-CCC0AC36F10A}"/>
              </a:ext>
            </a:extLst>
          </p:cNvPr>
          <p:cNvSpPr txBox="1"/>
          <p:nvPr/>
        </p:nvSpPr>
        <p:spPr>
          <a:xfrm>
            <a:off x="316201" y="1250583"/>
            <a:ext cx="6990453" cy="4426853"/>
          </a:xfrm>
          <a:prstGeom prst="rect">
            <a:avLst/>
          </a:prstGeom>
          <a:noFill/>
        </p:spPr>
        <p:txBody>
          <a:bodyPr wrap="square" rtlCol="0">
            <a:spAutoFit/>
          </a:bodyPr>
          <a:lstStyle/>
          <a:p>
            <a:pPr marL="285750" indent="-285750">
              <a:lnSpc>
                <a:spcPct val="150000"/>
              </a:lnSpc>
              <a:buSzPct val="110000"/>
              <a:buFont typeface="Arial" panose="020B0604020202020204" pitchFamily="34" charset="0"/>
              <a:buChar char="•"/>
            </a:pPr>
            <a:r>
              <a:rPr lang="en-US" b="1" dirty="0">
                <a:solidFill>
                  <a:srgbClr val="58595B"/>
                </a:solidFill>
                <a:latin typeface="Arial" panose="020B0604020202020204" pitchFamily="34" charset="0"/>
                <a:cs typeface="Arial" panose="020B0604020202020204" pitchFamily="34" charset="0"/>
              </a:rPr>
              <a:t>A Joint Use CPC will field survey each pole, note the minimum construction work needed to ensure NESC compliance, evaluate pole loading, and revise design plan as needed</a:t>
            </a:r>
          </a:p>
          <a:p>
            <a:pPr marL="742950" lvl="1" indent="-285750">
              <a:lnSpc>
                <a:spcPct val="150000"/>
              </a:lnSpc>
              <a:buSzPct val="110000"/>
              <a:buFont typeface="Arial" panose="020B0604020202020204" pitchFamily="34" charset="0"/>
              <a:buChar char="•"/>
            </a:pPr>
            <a:r>
              <a:rPr lang="en-US" sz="1600" i="1" dirty="0">
                <a:solidFill>
                  <a:srgbClr val="58595B"/>
                </a:solidFill>
                <a:latin typeface="Arial" panose="020B0604020202020204" pitchFamily="34" charset="0"/>
                <a:cs typeface="Arial" panose="020B0604020202020204" pitchFamily="34" charset="0"/>
              </a:rPr>
              <a:t>Avista does not pass along costs due to pole age or condition, only the costs strictly required to ensure the poles are safe to access and can bear the weight of the new facilities</a:t>
            </a:r>
          </a:p>
          <a:p>
            <a:pPr marL="742950" lvl="1" indent="-285750">
              <a:lnSpc>
                <a:spcPct val="150000"/>
              </a:lnSpc>
              <a:buSzPct val="110000"/>
              <a:buFont typeface="Arial" panose="020B0604020202020204" pitchFamily="34" charset="0"/>
              <a:buChar char="•"/>
            </a:pPr>
            <a:endParaRPr lang="en-US" sz="1600" i="1" dirty="0">
              <a:solidFill>
                <a:srgbClr val="58595B"/>
              </a:solidFill>
              <a:latin typeface="Arial" panose="020B0604020202020204" pitchFamily="34" charset="0"/>
              <a:cs typeface="Arial" panose="020B0604020202020204" pitchFamily="34" charset="0"/>
            </a:endParaRPr>
          </a:p>
          <a:p>
            <a:pPr marL="285750" indent="-285750" algn="l">
              <a:lnSpc>
                <a:spcPct val="150000"/>
              </a:lnSpc>
              <a:buSzPct val="110000"/>
              <a:buFont typeface="Arial" panose="020B0604020202020204" pitchFamily="34" charset="0"/>
              <a:buChar char="•"/>
            </a:pPr>
            <a:r>
              <a:rPr lang="en-US" b="1" dirty="0">
                <a:solidFill>
                  <a:srgbClr val="58595B"/>
                </a:solidFill>
                <a:latin typeface="Arial" panose="020B0604020202020204" pitchFamily="34" charset="0"/>
                <a:cs typeface="Arial" panose="020B0604020202020204" pitchFamily="34" charset="0"/>
              </a:rPr>
              <a:t>The CPC informs the applicant of predicted construction costs. Upon agreement from the applicant to pay those costs, the CPC coordinates the construction work</a:t>
            </a:r>
          </a:p>
        </p:txBody>
      </p:sp>
      <p:pic>
        <p:nvPicPr>
          <p:cNvPr id="11" name="Picture 10" descr="A power lines on a pole&#10;&#10;Description automatically generated">
            <a:extLst>
              <a:ext uri="{FF2B5EF4-FFF2-40B4-BE49-F238E27FC236}">
                <a16:creationId xmlns:a16="http://schemas.microsoft.com/office/drawing/2014/main" id="{0A21778D-AC53-235E-9B6D-9DDBC9C33C48}"/>
              </a:ext>
            </a:extLst>
          </p:cNvPr>
          <p:cNvPicPr>
            <a:picLocks noChangeAspect="1"/>
          </p:cNvPicPr>
          <p:nvPr/>
        </p:nvPicPr>
        <p:blipFill>
          <a:blip r:embed="rId3"/>
          <a:stretch>
            <a:fillRect/>
          </a:stretch>
        </p:blipFill>
        <p:spPr>
          <a:xfrm rot="5400000">
            <a:off x="7234491" y="1878223"/>
            <a:ext cx="5021121" cy="3765841"/>
          </a:xfrm>
          <a:prstGeom prst="rect">
            <a:avLst/>
          </a:prstGeom>
        </p:spPr>
      </p:pic>
    </p:spTree>
    <p:extLst>
      <p:ext uri="{BB962C8B-B14F-4D97-AF65-F5344CB8AC3E}">
        <p14:creationId xmlns:p14="http://schemas.microsoft.com/office/powerpoint/2010/main" val="11833698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FC400706-5954-1E4E-8909-0E8377F231B1}"/>
              </a:ext>
            </a:extLst>
          </p:cNvPr>
          <p:cNvSpPr>
            <a:spLocks noGrp="1"/>
          </p:cNvSpPr>
          <p:nvPr>
            <p:ph type="sldNum" sz="quarter" idx="11"/>
          </p:nvPr>
        </p:nvSpPr>
        <p:spPr/>
        <p:txBody>
          <a:bodyPr/>
          <a:lstStyle/>
          <a:p>
            <a:fld id="{9CC4C01C-10F0-BE40-8C25-99B2B118CB10}" type="slidenum">
              <a:rPr lang="en-US" smtClean="0"/>
              <a:pPr/>
              <a:t>5</a:t>
            </a:fld>
            <a:endParaRPr lang="en-US" dirty="0"/>
          </a:p>
        </p:txBody>
      </p:sp>
      <p:sp>
        <p:nvSpPr>
          <p:cNvPr id="3" name="Rectangle 2">
            <a:extLst>
              <a:ext uri="{FF2B5EF4-FFF2-40B4-BE49-F238E27FC236}">
                <a16:creationId xmlns:a16="http://schemas.microsoft.com/office/drawing/2014/main" id="{82AAFA2A-369F-4051-A996-A9F0BBD669E2}"/>
              </a:ext>
            </a:extLst>
          </p:cNvPr>
          <p:cNvSpPr/>
          <p:nvPr/>
        </p:nvSpPr>
        <p:spPr>
          <a:xfrm>
            <a:off x="78390" y="0"/>
            <a:ext cx="12113609" cy="10450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bject 2">
            <a:extLst>
              <a:ext uri="{FF2B5EF4-FFF2-40B4-BE49-F238E27FC236}">
                <a16:creationId xmlns:a16="http://schemas.microsoft.com/office/drawing/2014/main" id="{559921D8-53B6-433F-AA99-F8B800AC26C9}"/>
              </a:ext>
            </a:extLst>
          </p:cNvPr>
          <p:cNvSpPr/>
          <p:nvPr/>
        </p:nvSpPr>
        <p:spPr>
          <a:xfrm>
            <a:off x="321540" y="280672"/>
            <a:ext cx="11792070" cy="483683"/>
          </a:xfrm>
          <a:prstGeom prst="rect">
            <a:avLst/>
          </a:prstGeom>
          <a:noFill/>
        </p:spPr>
        <p:txBody>
          <a:bodyPr wrap="square" lIns="0" tIns="0" rIns="0" bIns="0" rtlCol="0" anchor="t"/>
          <a:lstStyle/>
          <a:p>
            <a:pPr marL="0" marR="0" lvl="0" indent="0" algn="l" defTabSz="914400" rtl="0" eaLnBrk="1" fontAlgn="auto" latinLnBrk="0" hangingPunct="1">
              <a:lnSpc>
                <a:spcPct val="90000"/>
              </a:lnSpc>
              <a:spcBef>
                <a:spcPct val="0"/>
              </a:spcBef>
              <a:spcAft>
                <a:spcPts val="600"/>
              </a:spcAft>
              <a:buClrTx/>
              <a:buSzTx/>
              <a:buFontTx/>
              <a:buNone/>
              <a:tabLst/>
              <a:defRPr/>
            </a:pPr>
            <a:r>
              <a:rPr lang="en-US" sz="3600" b="1" dirty="0">
                <a:solidFill>
                  <a:schemeClr val="bg1"/>
                </a:solidFill>
                <a:latin typeface="Arial Bold" panose="020B0704020202020204" pitchFamily="34" charset="0"/>
                <a:cs typeface="Arial Bold" panose="020B0704020202020204" pitchFamily="34" charset="0"/>
              </a:rPr>
              <a:t>How an attachment request works (continued)</a:t>
            </a:r>
            <a:endParaRPr kumimoji="0" lang="en-US" sz="3600" b="1" i="1" u="none" strike="noStrike" kern="1200" cap="none" spc="0" normalizeH="0" baseline="0" noProof="0" dirty="0">
              <a:ln>
                <a:noFill/>
              </a:ln>
              <a:solidFill>
                <a:schemeClr val="bg1"/>
              </a:solidFill>
              <a:effectLst/>
              <a:uLnTx/>
              <a:uFillTx/>
              <a:latin typeface="Arial Bold" panose="020B0704020202020204" pitchFamily="34" charset="0"/>
              <a:ea typeface="+mn-ea"/>
              <a:cs typeface="Arial Bold" panose="020B0704020202020204" pitchFamily="34" charset="0"/>
            </a:endParaRPr>
          </a:p>
        </p:txBody>
      </p:sp>
      <p:sp>
        <p:nvSpPr>
          <p:cNvPr id="19" name="TextBox 18">
            <a:extLst>
              <a:ext uri="{FF2B5EF4-FFF2-40B4-BE49-F238E27FC236}">
                <a16:creationId xmlns:a16="http://schemas.microsoft.com/office/drawing/2014/main" id="{ABA1564A-EAA2-4CB8-81A2-72359F496B73}"/>
              </a:ext>
            </a:extLst>
          </p:cNvPr>
          <p:cNvSpPr txBox="1"/>
          <p:nvPr/>
        </p:nvSpPr>
        <p:spPr>
          <a:xfrm rot="21318076">
            <a:off x="5476943" y="1712982"/>
            <a:ext cx="1647930" cy="830997"/>
          </a:xfrm>
          <a:prstGeom prst="rect">
            <a:avLst/>
          </a:prstGeom>
          <a:noFill/>
        </p:spPr>
        <p:txBody>
          <a:bodyPr wrap="square" rtlCol="0">
            <a:spAutoFit/>
          </a:bodyPr>
          <a:lstStyle/>
          <a:p>
            <a:pPr algn="ctr"/>
            <a:r>
              <a:rPr lang="en-US" sz="1600" b="1" dirty="0">
                <a:solidFill>
                  <a:schemeClr val="bg1"/>
                </a:solidFill>
              </a:rPr>
              <a:t>External Partners &amp; Fire Professionals</a:t>
            </a:r>
          </a:p>
        </p:txBody>
      </p:sp>
      <p:sp>
        <p:nvSpPr>
          <p:cNvPr id="6" name="TextBox 5">
            <a:extLst>
              <a:ext uri="{FF2B5EF4-FFF2-40B4-BE49-F238E27FC236}">
                <a16:creationId xmlns:a16="http://schemas.microsoft.com/office/drawing/2014/main" id="{AA36C325-4F7A-7545-FAE9-77769EDCFC5A}"/>
              </a:ext>
            </a:extLst>
          </p:cNvPr>
          <p:cNvSpPr txBox="1"/>
          <p:nvPr/>
        </p:nvSpPr>
        <p:spPr>
          <a:xfrm>
            <a:off x="808652" y="1421978"/>
            <a:ext cx="3848808" cy="1703030"/>
          </a:xfrm>
          <a:prstGeom prst="rect">
            <a:avLst/>
          </a:prstGeom>
          <a:noFill/>
        </p:spPr>
        <p:txBody>
          <a:bodyPr wrap="square">
            <a:spAutoFit/>
          </a:bodyPr>
          <a:lstStyle/>
          <a:p>
            <a:pPr marL="285750" indent="-285750" algn="l">
              <a:lnSpc>
                <a:spcPct val="150000"/>
              </a:lnSpc>
              <a:buSzPct val="110000"/>
              <a:buFont typeface="Arial" panose="020B0604020202020204" pitchFamily="34" charset="0"/>
              <a:buChar char="•"/>
            </a:pPr>
            <a:r>
              <a:rPr lang="en-US" sz="1800" b="1" dirty="0">
                <a:solidFill>
                  <a:srgbClr val="58595B"/>
                </a:solidFill>
                <a:latin typeface="Arial" panose="020B0604020202020204" pitchFamily="34" charset="0"/>
                <a:cs typeface="Arial" panose="020B0604020202020204" pitchFamily="34" charset="0"/>
              </a:rPr>
              <a:t>Upon completion of the Avista work, the application is approved, and the applicant can install their cables</a:t>
            </a:r>
          </a:p>
        </p:txBody>
      </p:sp>
      <p:pic>
        <p:nvPicPr>
          <p:cNvPr id="8" name="Picture 7" descr="A diagram of a telephone cable&#10;&#10;Description automatically generated">
            <a:extLst>
              <a:ext uri="{FF2B5EF4-FFF2-40B4-BE49-F238E27FC236}">
                <a16:creationId xmlns:a16="http://schemas.microsoft.com/office/drawing/2014/main" id="{7EE77D4E-5429-80D8-122D-8FCF75035A6B}"/>
              </a:ext>
            </a:extLst>
          </p:cNvPr>
          <p:cNvPicPr>
            <a:picLocks noChangeAspect="1"/>
          </p:cNvPicPr>
          <p:nvPr/>
        </p:nvPicPr>
        <p:blipFill>
          <a:blip r:embed="rId3"/>
          <a:stretch>
            <a:fillRect/>
          </a:stretch>
        </p:blipFill>
        <p:spPr>
          <a:xfrm>
            <a:off x="5648770" y="1427266"/>
            <a:ext cx="5635417" cy="3369457"/>
          </a:xfrm>
          <a:prstGeom prst="rect">
            <a:avLst/>
          </a:prstGeom>
        </p:spPr>
      </p:pic>
      <p:pic>
        <p:nvPicPr>
          <p:cNvPr id="10" name="Picture 9" descr="A person in a bucket on a power line&#10;&#10;Description automatically generated">
            <a:extLst>
              <a:ext uri="{FF2B5EF4-FFF2-40B4-BE49-F238E27FC236}">
                <a16:creationId xmlns:a16="http://schemas.microsoft.com/office/drawing/2014/main" id="{E7468AE3-807F-9210-F20C-92119816C3EC}"/>
              </a:ext>
            </a:extLst>
          </p:cNvPr>
          <p:cNvPicPr>
            <a:picLocks noChangeAspect="1"/>
          </p:cNvPicPr>
          <p:nvPr/>
        </p:nvPicPr>
        <p:blipFill>
          <a:blip r:embed="rId4"/>
          <a:stretch>
            <a:fillRect/>
          </a:stretch>
        </p:blipFill>
        <p:spPr>
          <a:xfrm>
            <a:off x="2313660" y="3378524"/>
            <a:ext cx="5049965" cy="2836397"/>
          </a:xfrm>
          <a:prstGeom prst="rect">
            <a:avLst/>
          </a:prstGeom>
        </p:spPr>
      </p:pic>
    </p:spTree>
    <p:extLst>
      <p:ext uri="{BB962C8B-B14F-4D97-AF65-F5344CB8AC3E}">
        <p14:creationId xmlns:p14="http://schemas.microsoft.com/office/powerpoint/2010/main" val="33474688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FC400706-5954-1E4E-8909-0E8377F231B1}"/>
              </a:ext>
            </a:extLst>
          </p:cNvPr>
          <p:cNvSpPr>
            <a:spLocks noGrp="1"/>
          </p:cNvSpPr>
          <p:nvPr>
            <p:ph type="sldNum" sz="quarter" idx="11"/>
          </p:nvPr>
        </p:nvSpPr>
        <p:spPr/>
        <p:txBody>
          <a:bodyPr/>
          <a:lstStyle/>
          <a:p>
            <a:fld id="{9CC4C01C-10F0-BE40-8C25-99B2B118CB10}" type="slidenum">
              <a:rPr lang="en-US" smtClean="0"/>
              <a:pPr/>
              <a:t>6</a:t>
            </a:fld>
            <a:endParaRPr lang="en-US" dirty="0"/>
          </a:p>
        </p:txBody>
      </p:sp>
      <p:sp>
        <p:nvSpPr>
          <p:cNvPr id="3" name="Rectangle 2">
            <a:extLst>
              <a:ext uri="{FF2B5EF4-FFF2-40B4-BE49-F238E27FC236}">
                <a16:creationId xmlns:a16="http://schemas.microsoft.com/office/drawing/2014/main" id="{82AAFA2A-369F-4051-A996-A9F0BBD669E2}"/>
              </a:ext>
            </a:extLst>
          </p:cNvPr>
          <p:cNvSpPr/>
          <p:nvPr/>
        </p:nvSpPr>
        <p:spPr>
          <a:xfrm>
            <a:off x="78391" y="0"/>
            <a:ext cx="12113609" cy="10450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bject 2">
            <a:extLst>
              <a:ext uri="{FF2B5EF4-FFF2-40B4-BE49-F238E27FC236}">
                <a16:creationId xmlns:a16="http://schemas.microsoft.com/office/drawing/2014/main" id="{559921D8-53B6-433F-AA99-F8B800AC26C9}"/>
              </a:ext>
            </a:extLst>
          </p:cNvPr>
          <p:cNvSpPr/>
          <p:nvPr/>
        </p:nvSpPr>
        <p:spPr>
          <a:xfrm>
            <a:off x="321539" y="280672"/>
            <a:ext cx="10164877" cy="483683"/>
          </a:xfrm>
          <a:prstGeom prst="rect">
            <a:avLst/>
          </a:prstGeom>
          <a:noFill/>
        </p:spPr>
        <p:txBody>
          <a:bodyPr wrap="square" lIns="0" tIns="0" rIns="0" bIns="0" rtlCol="0" anchor="t"/>
          <a:lstStyle/>
          <a:p>
            <a:pPr marL="0" marR="0" lvl="0" indent="0" algn="l" defTabSz="914400" rtl="0" eaLnBrk="1" fontAlgn="auto" latinLnBrk="0" hangingPunct="1">
              <a:lnSpc>
                <a:spcPct val="90000"/>
              </a:lnSpc>
              <a:spcBef>
                <a:spcPct val="0"/>
              </a:spcBef>
              <a:spcAft>
                <a:spcPts val="600"/>
              </a:spcAft>
              <a:buClrTx/>
              <a:buSzTx/>
              <a:buFontTx/>
              <a:buNone/>
              <a:tabLst/>
              <a:defRPr/>
            </a:pPr>
            <a:r>
              <a:rPr lang="en-US" sz="3600" b="1" dirty="0">
                <a:solidFill>
                  <a:schemeClr val="bg1"/>
                </a:solidFill>
                <a:latin typeface="Arial Bold" panose="020B0704020202020204" pitchFamily="34" charset="0"/>
                <a:cs typeface="Arial Bold" panose="020B0704020202020204" pitchFamily="34" charset="0"/>
              </a:rPr>
              <a:t>Prepared Response</a:t>
            </a:r>
            <a:endParaRPr kumimoji="0" lang="en-US" sz="3600" b="1" i="1" u="none" strike="noStrike" kern="1200" cap="none" spc="0" normalizeH="0" baseline="0" noProof="0" dirty="0">
              <a:ln>
                <a:noFill/>
              </a:ln>
              <a:solidFill>
                <a:schemeClr val="bg1"/>
              </a:solidFill>
              <a:effectLst/>
              <a:uLnTx/>
              <a:uFillTx/>
              <a:latin typeface="Arial Bold" panose="020B0704020202020204" pitchFamily="34" charset="0"/>
              <a:ea typeface="+mn-ea"/>
              <a:cs typeface="Arial Bold" panose="020B0704020202020204" pitchFamily="34" charset="0"/>
            </a:endParaRPr>
          </a:p>
        </p:txBody>
      </p:sp>
      <p:graphicFrame>
        <p:nvGraphicFramePr>
          <p:cNvPr id="7" name="Table 9">
            <a:extLst>
              <a:ext uri="{FF2B5EF4-FFF2-40B4-BE49-F238E27FC236}">
                <a16:creationId xmlns:a16="http://schemas.microsoft.com/office/drawing/2014/main" id="{678055E3-858B-676C-1CCD-541EB6EF86EA}"/>
              </a:ext>
            </a:extLst>
          </p:cNvPr>
          <p:cNvGraphicFramePr>
            <a:graphicFrameLocks/>
          </p:cNvGraphicFramePr>
          <p:nvPr>
            <p:extLst>
              <p:ext uri="{D42A27DB-BD31-4B8C-83A1-F6EECF244321}">
                <p14:modId xmlns:p14="http://schemas.microsoft.com/office/powerpoint/2010/main" val="1720354612"/>
              </p:ext>
            </p:extLst>
          </p:nvPr>
        </p:nvGraphicFramePr>
        <p:xfrm>
          <a:off x="838199" y="1615736"/>
          <a:ext cx="5169494" cy="3199863"/>
        </p:xfrm>
        <a:graphic>
          <a:graphicData uri="http://schemas.openxmlformats.org/drawingml/2006/table">
            <a:tbl>
              <a:tblPr firstRow="1" bandRow="1">
                <a:tableStyleId>{5C22544A-7EE6-4342-B048-85BDC9FD1C3A}</a:tableStyleId>
              </a:tblPr>
              <a:tblGrid>
                <a:gridCol w="2584747">
                  <a:extLst>
                    <a:ext uri="{9D8B030D-6E8A-4147-A177-3AD203B41FA5}">
                      <a16:colId xmlns:a16="http://schemas.microsoft.com/office/drawing/2014/main" val="636270257"/>
                    </a:ext>
                  </a:extLst>
                </a:gridCol>
                <a:gridCol w="2584747">
                  <a:extLst>
                    <a:ext uri="{9D8B030D-6E8A-4147-A177-3AD203B41FA5}">
                      <a16:colId xmlns:a16="http://schemas.microsoft.com/office/drawing/2014/main" val="1442794435"/>
                    </a:ext>
                  </a:extLst>
                </a:gridCol>
              </a:tblGrid>
              <a:tr h="372800">
                <a:tc>
                  <a:txBody>
                    <a:bodyPr/>
                    <a:lstStyle/>
                    <a:p>
                      <a:r>
                        <a:rPr lang="en-US"/>
                        <a:t>2013</a:t>
                      </a:r>
                    </a:p>
                  </a:txBody>
                  <a:tcPr/>
                </a:tc>
                <a:tc>
                  <a:txBody>
                    <a:bodyPr/>
                    <a:lstStyle/>
                    <a:p>
                      <a:r>
                        <a:rPr lang="en-US" dirty="0"/>
                        <a:t>2024</a:t>
                      </a:r>
                    </a:p>
                  </a:txBody>
                  <a:tcPr/>
                </a:tc>
                <a:extLst>
                  <a:ext uri="{0D108BD9-81ED-4DB2-BD59-A6C34878D82A}">
                    <a16:rowId xmlns:a16="http://schemas.microsoft.com/office/drawing/2014/main" val="3299917486"/>
                  </a:ext>
                </a:extLst>
              </a:tr>
              <a:tr h="341732">
                <a:tc>
                  <a:txBody>
                    <a:bodyPr/>
                    <a:lstStyle/>
                    <a:p>
                      <a:r>
                        <a:rPr lang="en-US" sz="1600"/>
                        <a:t>Avista</a:t>
                      </a:r>
                    </a:p>
                  </a:txBody>
                  <a:tcPr/>
                </a:tc>
                <a:tc>
                  <a:txBody>
                    <a:bodyPr/>
                    <a:lstStyle/>
                    <a:p>
                      <a:r>
                        <a:rPr lang="en-US" sz="1600"/>
                        <a:t>Avista</a:t>
                      </a:r>
                    </a:p>
                  </a:txBody>
                  <a:tcPr/>
                </a:tc>
                <a:extLst>
                  <a:ext uri="{0D108BD9-81ED-4DB2-BD59-A6C34878D82A}">
                    <a16:rowId xmlns:a16="http://schemas.microsoft.com/office/drawing/2014/main" val="4143067459"/>
                  </a:ext>
                </a:extLst>
              </a:tr>
              <a:tr h="341732">
                <a:tc>
                  <a:txBody>
                    <a:bodyPr/>
                    <a:lstStyle/>
                    <a:p>
                      <a:endParaRPr lang="en-US" sz="1600"/>
                    </a:p>
                  </a:txBody>
                  <a:tcPr/>
                </a:tc>
                <a:tc>
                  <a:txBody>
                    <a:bodyPr/>
                    <a:lstStyle/>
                    <a:p>
                      <a:endParaRPr lang="en-US" sz="1600"/>
                    </a:p>
                  </a:txBody>
                  <a:tcPr/>
                </a:tc>
                <a:extLst>
                  <a:ext uri="{0D108BD9-81ED-4DB2-BD59-A6C34878D82A}">
                    <a16:rowId xmlns:a16="http://schemas.microsoft.com/office/drawing/2014/main" val="2813369033"/>
                  </a:ext>
                </a:extLst>
              </a:tr>
              <a:tr h="372800">
                <a:tc>
                  <a:txBody>
                    <a:bodyPr/>
                    <a:lstStyle/>
                    <a:p>
                      <a:endParaRPr lang="en-US"/>
                    </a:p>
                  </a:txBody>
                  <a:tcPr/>
                </a:tc>
                <a:tc>
                  <a:txBody>
                    <a:bodyPr/>
                    <a:lstStyle/>
                    <a:p>
                      <a:r>
                        <a:rPr lang="en-US" sz="1600"/>
                        <a:t>Potelco</a:t>
                      </a:r>
                    </a:p>
                  </a:txBody>
                  <a:tcPr/>
                </a:tc>
                <a:extLst>
                  <a:ext uri="{0D108BD9-81ED-4DB2-BD59-A6C34878D82A}">
                    <a16:rowId xmlns:a16="http://schemas.microsoft.com/office/drawing/2014/main" val="2492165680"/>
                  </a:ext>
                </a:extLst>
              </a:tr>
              <a:tr h="372800">
                <a:tc>
                  <a:txBody>
                    <a:bodyPr/>
                    <a:lstStyle/>
                    <a:p>
                      <a:endParaRPr lang="en-US"/>
                    </a:p>
                  </a:txBody>
                  <a:tcPr/>
                </a:tc>
                <a:tc>
                  <a:txBody>
                    <a:bodyPr/>
                    <a:lstStyle/>
                    <a:p>
                      <a:endParaRPr lang="en-US" sz="1600" dirty="0"/>
                    </a:p>
                  </a:txBody>
                  <a:tcPr/>
                </a:tc>
                <a:extLst>
                  <a:ext uri="{0D108BD9-81ED-4DB2-BD59-A6C34878D82A}">
                    <a16:rowId xmlns:a16="http://schemas.microsoft.com/office/drawing/2014/main" val="1811523732"/>
                  </a:ext>
                </a:extLst>
              </a:tr>
              <a:tr h="372800">
                <a:tc>
                  <a:txBody>
                    <a:bodyPr/>
                    <a:lstStyle/>
                    <a:p>
                      <a:endParaRPr lang="en-US" dirty="0"/>
                    </a:p>
                  </a:txBody>
                  <a:tcPr/>
                </a:tc>
                <a:tc>
                  <a:txBody>
                    <a:bodyPr/>
                    <a:lstStyle/>
                    <a:p>
                      <a:r>
                        <a:rPr lang="en-US" dirty="0"/>
                        <a:t>Legal Support</a:t>
                      </a:r>
                    </a:p>
                  </a:txBody>
                  <a:tcPr/>
                </a:tc>
                <a:extLst>
                  <a:ext uri="{0D108BD9-81ED-4DB2-BD59-A6C34878D82A}">
                    <a16:rowId xmlns:a16="http://schemas.microsoft.com/office/drawing/2014/main" val="2863232189"/>
                  </a:ext>
                </a:extLst>
              </a:tr>
              <a:tr h="372800">
                <a:tc>
                  <a:txBody>
                    <a:bodyPr/>
                    <a:lstStyle/>
                    <a:p>
                      <a:endParaRPr lang="en-US"/>
                    </a:p>
                  </a:txBody>
                  <a:tcPr/>
                </a:tc>
                <a:tc>
                  <a:txBody>
                    <a:bodyPr/>
                    <a:lstStyle/>
                    <a:p>
                      <a:endParaRPr lang="en-US" dirty="0"/>
                    </a:p>
                  </a:txBody>
                  <a:tcPr/>
                </a:tc>
                <a:extLst>
                  <a:ext uri="{0D108BD9-81ED-4DB2-BD59-A6C34878D82A}">
                    <a16:rowId xmlns:a16="http://schemas.microsoft.com/office/drawing/2014/main" val="3575004607"/>
                  </a:ext>
                </a:extLst>
              </a:tr>
              <a:tr h="652399">
                <a:tc>
                  <a:txBody>
                    <a:bodyPr/>
                    <a:lstStyle/>
                    <a:p>
                      <a:r>
                        <a:rPr lang="en-US" dirty="0"/>
                        <a:t>Total                            2  </a:t>
                      </a:r>
                    </a:p>
                  </a:txBody>
                  <a:tcPr/>
                </a:tc>
                <a:tc>
                  <a:txBody>
                    <a:bodyPr/>
                    <a:lstStyle/>
                    <a:p>
                      <a:r>
                        <a:rPr lang="en-US" dirty="0"/>
                        <a:t>Total                         21</a:t>
                      </a:r>
                    </a:p>
                  </a:txBody>
                  <a:tcPr/>
                </a:tc>
                <a:extLst>
                  <a:ext uri="{0D108BD9-81ED-4DB2-BD59-A6C34878D82A}">
                    <a16:rowId xmlns:a16="http://schemas.microsoft.com/office/drawing/2014/main" val="1121553197"/>
                  </a:ext>
                </a:extLst>
              </a:tr>
            </a:tbl>
          </a:graphicData>
        </a:graphic>
      </p:graphicFrame>
      <p:pic>
        <p:nvPicPr>
          <p:cNvPr id="8" name="Content Placeholder 54" descr="Man with solid fill">
            <a:extLst>
              <a:ext uri="{FF2B5EF4-FFF2-40B4-BE49-F238E27FC236}">
                <a16:creationId xmlns:a16="http://schemas.microsoft.com/office/drawing/2014/main" id="{8CEDB849-1970-3627-1DC5-946252FFA1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9110" y="2336731"/>
            <a:ext cx="308815" cy="308815"/>
          </a:xfrm>
          <a:prstGeom prst="rect">
            <a:avLst/>
          </a:prstGeom>
        </p:spPr>
      </p:pic>
      <p:pic>
        <p:nvPicPr>
          <p:cNvPr id="9" name="Content Placeholder 54" descr="Man with solid fill">
            <a:extLst>
              <a:ext uri="{FF2B5EF4-FFF2-40B4-BE49-F238E27FC236}">
                <a16:creationId xmlns:a16="http://schemas.microsoft.com/office/drawing/2014/main" id="{D65C8E26-0E26-AA3B-6FB2-ACA875F11F0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2856" y="2336731"/>
            <a:ext cx="308815" cy="308815"/>
          </a:xfrm>
          <a:prstGeom prst="rect">
            <a:avLst/>
          </a:prstGeom>
        </p:spPr>
      </p:pic>
      <p:pic>
        <p:nvPicPr>
          <p:cNvPr id="33" name="Content Placeholder 54" descr="Man with solid fill">
            <a:extLst>
              <a:ext uri="{FF2B5EF4-FFF2-40B4-BE49-F238E27FC236}">
                <a16:creationId xmlns:a16="http://schemas.microsoft.com/office/drawing/2014/main" id="{2DA6CA1A-856E-A732-E1FD-4804826BE6E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11925" y="3817325"/>
            <a:ext cx="308815" cy="308815"/>
          </a:xfrm>
          <a:prstGeom prst="rect">
            <a:avLst/>
          </a:prstGeom>
        </p:spPr>
      </p:pic>
      <p:pic>
        <p:nvPicPr>
          <p:cNvPr id="34" name="Content Placeholder 54" descr="Man with solid fill">
            <a:extLst>
              <a:ext uri="{FF2B5EF4-FFF2-40B4-BE49-F238E27FC236}">
                <a16:creationId xmlns:a16="http://schemas.microsoft.com/office/drawing/2014/main" id="{4438831B-C302-6895-1BC7-7BD69B1544A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67704" y="3817324"/>
            <a:ext cx="308815" cy="308815"/>
          </a:xfrm>
          <a:prstGeom prst="rect">
            <a:avLst/>
          </a:prstGeom>
        </p:spPr>
      </p:pic>
      <p:pic>
        <p:nvPicPr>
          <p:cNvPr id="2" name="Content Placeholder 54" descr="Man with solid fill">
            <a:extLst>
              <a:ext uri="{FF2B5EF4-FFF2-40B4-BE49-F238E27FC236}">
                <a16:creationId xmlns:a16="http://schemas.microsoft.com/office/drawing/2014/main" id="{7B667DD7-4018-FA06-5923-2797670467F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25978" y="3088989"/>
            <a:ext cx="308815" cy="308815"/>
          </a:xfrm>
          <a:prstGeom prst="rect">
            <a:avLst/>
          </a:prstGeom>
        </p:spPr>
      </p:pic>
      <p:pic>
        <p:nvPicPr>
          <p:cNvPr id="43" name="Content Placeholder 54" descr="Man with solid fill">
            <a:extLst>
              <a:ext uri="{FF2B5EF4-FFF2-40B4-BE49-F238E27FC236}">
                <a16:creationId xmlns:a16="http://schemas.microsoft.com/office/drawing/2014/main" id="{5BEE621B-411C-6DEA-3738-AC55048C226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86896" y="3088989"/>
            <a:ext cx="308815" cy="308815"/>
          </a:xfrm>
          <a:prstGeom prst="rect">
            <a:avLst/>
          </a:prstGeom>
        </p:spPr>
      </p:pic>
      <p:pic>
        <p:nvPicPr>
          <p:cNvPr id="44" name="Content Placeholder 54" descr="Man with solid fill">
            <a:extLst>
              <a:ext uri="{FF2B5EF4-FFF2-40B4-BE49-F238E27FC236}">
                <a16:creationId xmlns:a16="http://schemas.microsoft.com/office/drawing/2014/main" id="{F0C68D26-F562-899B-CF55-8BFA8AC72F5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56437" y="3088989"/>
            <a:ext cx="308815" cy="308815"/>
          </a:xfrm>
          <a:prstGeom prst="rect">
            <a:avLst/>
          </a:prstGeom>
        </p:spPr>
      </p:pic>
      <p:pic>
        <p:nvPicPr>
          <p:cNvPr id="45" name="Content Placeholder 54" descr="Man with solid fill">
            <a:extLst>
              <a:ext uri="{FF2B5EF4-FFF2-40B4-BE49-F238E27FC236}">
                <a16:creationId xmlns:a16="http://schemas.microsoft.com/office/drawing/2014/main" id="{48868EE3-A129-174E-3315-E12258CDBC4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47814" y="3085169"/>
            <a:ext cx="308815" cy="308815"/>
          </a:xfrm>
          <a:prstGeom prst="rect">
            <a:avLst/>
          </a:prstGeom>
        </p:spPr>
      </p:pic>
      <p:pic>
        <p:nvPicPr>
          <p:cNvPr id="46" name="Content Placeholder 54" descr="Man with solid fill">
            <a:extLst>
              <a:ext uri="{FF2B5EF4-FFF2-40B4-BE49-F238E27FC236}">
                <a16:creationId xmlns:a16="http://schemas.microsoft.com/office/drawing/2014/main" id="{924DD5ED-4A3B-17A1-58F2-780A187B3FA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17355" y="3085169"/>
            <a:ext cx="308815" cy="308815"/>
          </a:xfrm>
          <a:prstGeom prst="rect">
            <a:avLst/>
          </a:prstGeom>
        </p:spPr>
      </p:pic>
      <p:pic>
        <p:nvPicPr>
          <p:cNvPr id="47" name="Content Placeholder 54" descr="Man with solid fill">
            <a:extLst>
              <a:ext uri="{FF2B5EF4-FFF2-40B4-BE49-F238E27FC236}">
                <a16:creationId xmlns:a16="http://schemas.microsoft.com/office/drawing/2014/main" id="{47EE1D4D-7576-BB2A-768F-2678B7F558E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06205" y="3081349"/>
            <a:ext cx="308815" cy="308815"/>
          </a:xfrm>
          <a:prstGeom prst="rect">
            <a:avLst/>
          </a:prstGeom>
        </p:spPr>
      </p:pic>
      <p:pic>
        <p:nvPicPr>
          <p:cNvPr id="48" name="Content Placeholder 54" descr="Man with solid fill">
            <a:extLst>
              <a:ext uri="{FF2B5EF4-FFF2-40B4-BE49-F238E27FC236}">
                <a16:creationId xmlns:a16="http://schemas.microsoft.com/office/drawing/2014/main" id="{4B856D00-63E3-7649-E9AD-8EF36EC5A86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75746" y="3081349"/>
            <a:ext cx="308815" cy="308815"/>
          </a:xfrm>
          <a:prstGeom prst="rect">
            <a:avLst/>
          </a:prstGeom>
        </p:spPr>
      </p:pic>
      <p:pic>
        <p:nvPicPr>
          <p:cNvPr id="49" name="Content Placeholder 54" descr="Man with solid fill">
            <a:extLst>
              <a:ext uri="{FF2B5EF4-FFF2-40B4-BE49-F238E27FC236}">
                <a16:creationId xmlns:a16="http://schemas.microsoft.com/office/drawing/2014/main" id="{32485C51-067B-2C39-CFFC-1F5F18661B0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67123" y="3081349"/>
            <a:ext cx="308815" cy="308815"/>
          </a:xfrm>
          <a:prstGeom prst="rect">
            <a:avLst/>
          </a:prstGeom>
        </p:spPr>
      </p:pic>
      <p:pic>
        <p:nvPicPr>
          <p:cNvPr id="50" name="Content Placeholder 54" descr="Man with solid fill">
            <a:extLst>
              <a:ext uri="{FF2B5EF4-FFF2-40B4-BE49-F238E27FC236}">
                <a16:creationId xmlns:a16="http://schemas.microsoft.com/office/drawing/2014/main" id="{C1DB8250-BDAA-0F33-BD27-E6FE13A00D8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36664" y="3081349"/>
            <a:ext cx="308815" cy="308815"/>
          </a:xfrm>
          <a:prstGeom prst="rect">
            <a:avLst/>
          </a:prstGeom>
        </p:spPr>
      </p:pic>
      <p:pic>
        <p:nvPicPr>
          <p:cNvPr id="51" name="Content Placeholder 54" descr="Man with solid fill">
            <a:extLst>
              <a:ext uri="{FF2B5EF4-FFF2-40B4-BE49-F238E27FC236}">
                <a16:creationId xmlns:a16="http://schemas.microsoft.com/office/drawing/2014/main" id="{D9BBC116-107C-8FF4-7F82-DC16BF6F9A6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28041" y="3077529"/>
            <a:ext cx="308815" cy="308815"/>
          </a:xfrm>
          <a:prstGeom prst="rect">
            <a:avLst/>
          </a:prstGeom>
        </p:spPr>
      </p:pic>
      <p:pic>
        <p:nvPicPr>
          <p:cNvPr id="52" name="Content Placeholder 54" descr="Man with solid fill">
            <a:extLst>
              <a:ext uri="{FF2B5EF4-FFF2-40B4-BE49-F238E27FC236}">
                <a16:creationId xmlns:a16="http://schemas.microsoft.com/office/drawing/2014/main" id="{3FB51615-F6FC-0EDE-EFE7-D1A7B138094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97582" y="3077529"/>
            <a:ext cx="308815" cy="308815"/>
          </a:xfrm>
          <a:prstGeom prst="rect">
            <a:avLst/>
          </a:prstGeom>
        </p:spPr>
      </p:pic>
      <p:pic>
        <p:nvPicPr>
          <p:cNvPr id="61" name="Content Placeholder 54" descr="Man with solid fill">
            <a:extLst>
              <a:ext uri="{FF2B5EF4-FFF2-40B4-BE49-F238E27FC236}">
                <a16:creationId xmlns:a16="http://schemas.microsoft.com/office/drawing/2014/main" id="{585A2CB3-89CD-D0EC-3273-7755B78C209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39435" y="2343267"/>
            <a:ext cx="308815" cy="308815"/>
          </a:xfrm>
          <a:prstGeom prst="rect">
            <a:avLst/>
          </a:prstGeom>
        </p:spPr>
      </p:pic>
      <p:pic>
        <p:nvPicPr>
          <p:cNvPr id="62" name="Content Placeholder 54" descr="Man with solid fill">
            <a:extLst>
              <a:ext uri="{FF2B5EF4-FFF2-40B4-BE49-F238E27FC236}">
                <a16:creationId xmlns:a16="http://schemas.microsoft.com/office/drawing/2014/main" id="{A850AFD1-3165-80F9-6B32-5110828A448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08976" y="2343267"/>
            <a:ext cx="308815" cy="308815"/>
          </a:xfrm>
          <a:prstGeom prst="rect">
            <a:avLst/>
          </a:prstGeom>
        </p:spPr>
      </p:pic>
      <p:pic>
        <p:nvPicPr>
          <p:cNvPr id="63" name="Content Placeholder 54" descr="Man with solid fill">
            <a:extLst>
              <a:ext uri="{FF2B5EF4-FFF2-40B4-BE49-F238E27FC236}">
                <a16:creationId xmlns:a16="http://schemas.microsoft.com/office/drawing/2014/main" id="{64FBB088-3418-1652-34AF-195BE041E68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97826" y="2339447"/>
            <a:ext cx="308815" cy="308815"/>
          </a:xfrm>
          <a:prstGeom prst="rect">
            <a:avLst/>
          </a:prstGeom>
        </p:spPr>
      </p:pic>
      <p:pic>
        <p:nvPicPr>
          <p:cNvPr id="64" name="Content Placeholder 54" descr="Man with solid fill">
            <a:extLst>
              <a:ext uri="{FF2B5EF4-FFF2-40B4-BE49-F238E27FC236}">
                <a16:creationId xmlns:a16="http://schemas.microsoft.com/office/drawing/2014/main" id="{29136581-9A38-281A-8418-4132FE5D637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67367" y="2339447"/>
            <a:ext cx="308815" cy="308815"/>
          </a:xfrm>
          <a:prstGeom prst="rect">
            <a:avLst/>
          </a:prstGeom>
        </p:spPr>
      </p:pic>
      <p:pic>
        <p:nvPicPr>
          <p:cNvPr id="65" name="Content Placeholder 54" descr="Man with solid fill">
            <a:extLst>
              <a:ext uri="{FF2B5EF4-FFF2-40B4-BE49-F238E27FC236}">
                <a16:creationId xmlns:a16="http://schemas.microsoft.com/office/drawing/2014/main" id="{C60BAB6C-46FE-FC17-5E76-62FC0C0B7BF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58744" y="2339447"/>
            <a:ext cx="308815" cy="308815"/>
          </a:xfrm>
          <a:prstGeom prst="rect">
            <a:avLst/>
          </a:prstGeom>
        </p:spPr>
      </p:pic>
      <p:pic>
        <p:nvPicPr>
          <p:cNvPr id="66" name="Content Placeholder 54" descr="Man with solid fill">
            <a:extLst>
              <a:ext uri="{FF2B5EF4-FFF2-40B4-BE49-F238E27FC236}">
                <a16:creationId xmlns:a16="http://schemas.microsoft.com/office/drawing/2014/main" id="{637A9CD1-8137-8CFA-21D6-352D891F016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28285" y="2339447"/>
            <a:ext cx="308815" cy="308815"/>
          </a:xfrm>
          <a:prstGeom prst="rect">
            <a:avLst/>
          </a:prstGeom>
        </p:spPr>
      </p:pic>
      <p:pic>
        <p:nvPicPr>
          <p:cNvPr id="67" name="Content Placeholder 54" descr="Man with solid fill">
            <a:extLst>
              <a:ext uri="{FF2B5EF4-FFF2-40B4-BE49-F238E27FC236}">
                <a16:creationId xmlns:a16="http://schemas.microsoft.com/office/drawing/2014/main" id="{E296F1DF-E148-FE19-A647-BEBFFB81B9C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19662" y="2335627"/>
            <a:ext cx="308815" cy="308815"/>
          </a:xfrm>
          <a:prstGeom prst="rect">
            <a:avLst/>
          </a:prstGeom>
        </p:spPr>
      </p:pic>
      <p:pic>
        <p:nvPicPr>
          <p:cNvPr id="68" name="Content Placeholder 54" descr="Man with solid fill">
            <a:extLst>
              <a:ext uri="{FF2B5EF4-FFF2-40B4-BE49-F238E27FC236}">
                <a16:creationId xmlns:a16="http://schemas.microsoft.com/office/drawing/2014/main" id="{F727950C-497F-9F86-C7B1-DB2CDDBABDB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89203" y="2335627"/>
            <a:ext cx="308815" cy="308815"/>
          </a:xfrm>
          <a:prstGeom prst="rect">
            <a:avLst/>
          </a:prstGeom>
        </p:spPr>
      </p:pic>
      <p:sp>
        <p:nvSpPr>
          <p:cNvPr id="69" name="TextBox 68">
            <a:extLst>
              <a:ext uri="{FF2B5EF4-FFF2-40B4-BE49-F238E27FC236}">
                <a16:creationId xmlns:a16="http://schemas.microsoft.com/office/drawing/2014/main" id="{C323BC74-B8EE-27D9-1BFF-07120D3BFE0F}"/>
              </a:ext>
            </a:extLst>
          </p:cNvPr>
          <p:cNvSpPr txBox="1"/>
          <p:nvPr/>
        </p:nvSpPr>
        <p:spPr>
          <a:xfrm>
            <a:off x="6385519" y="1325701"/>
            <a:ext cx="4804247" cy="4520212"/>
          </a:xfrm>
          <a:prstGeom prst="rect">
            <a:avLst/>
          </a:prstGeom>
          <a:noFill/>
        </p:spPr>
        <p:txBody>
          <a:bodyPr wrap="square" rtlCol="0">
            <a:spAutoFit/>
          </a:bodyPr>
          <a:lstStyle/>
          <a:p>
            <a:pPr algn="l">
              <a:lnSpc>
                <a:spcPct val="90000"/>
              </a:lnSpc>
              <a:spcBef>
                <a:spcPts val="2800"/>
              </a:spcBef>
              <a:buSzPct val="110000"/>
            </a:pPr>
            <a:r>
              <a:rPr lang="en-US" dirty="0">
                <a:solidFill>
                  <a:srgbClr val="58595B"/>
                </a:solidFill>
                <a:latin typeface="Arial" panose="020B0604020202020204" pitchFamily="34" charset="0"/>
                <a:cs typeface="Arial" panose="020B0604020202020204" pitchFamily="34" charset="0"/>
              </a:rPr>
              <a:t>Avista must ensure it has the personnel in place to process and permit</a:t>
            </a:r>
            <a:r>
              <a:rPr lang="en-US" i="1" dirty="0">
                <a:solidFill>
                  <a:srgbClr val="58595B"/>
                </a:solidFill>
                <a:latin typeface="Arial" panose="020B0604020202020204" pitchFamily="34" charset="0"/>
                <a:cs typeface="Arial" panose="020B0604020202020204" pitchFamily="34" charset="0"/>
              </a:rPr>
              <a:t> any </a:t>
            </a:r>
            <a:r>
              <a:rPr lang="en-US" dirty="0">
                <a:solidFill>
                  <a:srgbClr val="58595B"/>
                </a:solidFill>
                <a:latin typeface="Arial" panose="020B0604020202020204" pitchFamily="34" charset="0"/>
                <a:cs typeface="Arial" panose="020B0604020202020204" pitchFamily="34" charset="0"/>
              </a:rPr>
              <a:t>project a legitimate licensee submits</a:t>
            </a:r>
          </a:p>
          <a:p>
            <a:pPr algn="l">
              <a:lnSpc>
                <a:spcPct val="90000"/>
              </a:lnSpc>
              <a:spcBef>
                <a:spcPts val="2800"/>
              </a:spcBef>
              <a:buSzPct val="110000"/>
            </a:pPr>
            <a:r>
              <a:rPr lang="en-US" dirty="0">
                <a:solidFill>
                  <a:srgbClr val="58595B"/>
                </a:solidFill>
                <a:latin typeface="Arial" panose="020B0604020202020204" pitchFamily="34" charset="0"/>
                <a:cs typeface="Arial" panose="020B0604020202020204" pitchFamily="34" charset="0"/>
              </a:rPr>
              <a:t>Avista must also ensure that the costs associated with processing these projects is born by the licensee</a:t>
            </a:r>
          </a:p>
          <a:p>
            <a:pPr algn="l">
              <a:lnSpc>
                <a:spcPct val="90000"/>
              </a:lnSpc>
              <a:spcBef>
                <a:spcPts val="2800"/>
              </a:spcBef>
              <a:buSzPct val="110000"/>
            </a:pPr>
            <a:endParaRPr lang="en-US" dirty="0">
              <a:solidFill>
                <a:srgbClr val="58595B"/>
              </a:solidFill>
              <a:latin typeface="Arial" panose="020B0604020202020204" pitchFamily="34" charset="0"/>
              <a:cs typeface="Arial" panose="020B0604020202020204" pitchFamily="34" charset="0"/>
            </a:endParaRPr>
          </a:p>
          <a:p>
            <a:pPr algn="l">
              <a:lnSpc>
                <a:spcPct val="90000"/>
              </a:lnSpc>
              <a:spcBef>
                <a:spcPts val="2800"/>
              </a:spcBef>
              <a:buSzPct val="110000"/>
            </a:pPr>
            <a:endParaRPr lang="en-US" dirty="0">
              <a:solidFill>
                <a:srgbClr val="58595B"/>
              </a:solidFill>
              <a:latin typeface="Arial" panose="020B0604020202020204" pitchFamily="34" charset="0"/>
              <a:cs typeface="Arial" panose="020B0604020202020204" pitchFamily="34" charset="0"/>
            </a:endParaRPr>
          </a:p>
          <a:p>
            <a:pPr algn="l">
              <a:lnSpc>
                <a:spcPct val="90000"/>
              </a:lnSpc>
              <a:spcBef>
                <a:spcPts val="2800"/>
              </a:spcBef>
              <a:buSzPct val="110000"/>
            </a:pPr>
            <a:r>
              <a:rPr lang="en-US" dirty="0">
                <a:solidFill>
                  <a:srgbClr val="58595B"/>
                </a:solidFill>
                <a:latin typeface="Arial" panose="020B0604020202020204" pitchFamily="34" charset="0"/>
                <a:cs typeface="Arial" panose="020B0604020202020204" pitchFamily="34" charset="0"/>
              </a:rPr>
              <a:t>We play a “cart and horse” game trying to balance the resources to handle broadband growth, but not incurring costs that would be born by ratepayers</a:t>
            </a:r>
          </a:p>
        </p:txBody>
      </p:sp>
      <p:pic>
        <p:nvPicPr>
          <p:cNvPr id="6" name="Picture 5" descr="A horse pulling a cart&#10;&#10;Description automatically generated">
            <a:extLst>
              <a:ext uri="{FF2B5EF4-FFF2-40B4-BE49-F238E27FC236}">
                <a16:creationId xmlns:a16="http://schemas.microsoft.com/office/drawing/2014/main" id="{F68B878C-ED9B-C8F6-7B2B-DC8A4A126FDE}"/>
              </a:ext>
            </a:extLst>
          </p:cNvPr>
          <p:cNvPicPr>
            <a:picLocks noChangeAspect="1"/>
          </p:cNvPicPr>
          <p:nvPr/>
        </p:nvPicPr>
        <p:blipFill rotWithShape="1">
          <a:blip r:embed="rId5"/>
          <a:srcRect b="18397"/>
          <a:stretch/>
        </p:blipFill>
        <p:spPr>
          <a:xfrm>
            <a:off x="7685553" y="3267677"/>
            <a:ext cx="2192116" cy="1355997"/>
          </a:xfrm>
          <a:prstGeom prst="rect">
            <a:avLst/>
          </a:prstGeom>
        </p:spPr>
      </p:pic>
    </p:spTree>
    <p:extLst>
      <p:ext uri="{BB962C8B-B14F-4D97-AF65-F5344CB8AC3E}">
        <p14:creationId xmlns:p14="http://schemas.microsoft.com/office/powerpoint/2010/main" val="12007724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2D9B88CD-88AE-486B-9B8A-89FA92CF370A}"/>
              </a:ext>
            </a:extLst>
          </p:cNvPr>
          <p:cNvSpPr/>
          <p:nvPr/>
        </p:nvSpPr>
        <p:spPr>
          <a:xfrm>
            <a:off x="0" y="1"/>
            <a:ext cx="12192000" cy="68671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D0F90D6C-25DC-43DD-B8FB-07503BBE1C46}"/>
              </a:ext>
            </a:extLst>
          </p:cNvPr>
          <p:cNvSpPr txBox="1"/>
          <p:nvPr/>
        </p:nvSpPr>
        <p:spPr>
          <a:xfrm>
            <a:off x="361122" y="1351508"/>
            <a:ext cx="5379720" cy="2308324"/>
          </a:xfrm>
          <a:prstGeom prst="rect">
            <a:avLst/>
          </a:prstGeom>
          <a:noFill/>
        </p:spPr>
        <p:txBody>
          <a:bodyPr wrap="square" rtlCol="0">
            <a:spAutoFit/>
          </a:bodyPr>
          <a:lstStyle/>
          <a:p>
            <a:pPr algn="ctr"/>
            <a:r>
              <a:rPr lang="en-US" sz="4800" b="1" dirty="0">
                <a:solidFill>
                  <a:schemeClr val="bg1"/>
                </a:solidFill>
                <a:latin typeface="Arial Bold" panose="020B0704020202020204" pitchFamily="34" charset="0"/>
                <a:cs typeface="Arial Bold" panose="020B0704020202020204" pitchFamily="34" charset="0"/>
              </a:rPr>
              <a:t>The “Broadband Tsunami”</a:t>
            </a:r>
          </a:p>
          <a:p>
            <a:pPr algn="ctr"/>
            <a:r>
              <a:rPr lang="en-US" sz="4800" b="1" dirty="0">
                <a:solidFill>
                  <a:schemeClr val="bg1"/>
                </a:solidFill>
                <a:latin typeface="Arial Bold" panose="020B0704020202020204" pitchFamily="34" charset="0"/>
                <a:cs typeface="Arial Bold" panose="020B0704020202020204" pitchFamily="34" charset="0"/>
              </a:rPr>
              <a:t>Has Arrived</a:t>
            </a:r>
          </a:p>
        </p:txBody>
      </p:sp>
      <p:sp>
        <p:nvSpPr>
          <p:cNvPr id="2" name="Slide Number Placeholder 1">
            <a:extLst>
              <a:ext uri="{FF2B5EF4-FFF2-40B4-BE49-F238E27FC236}">
                <a16:creationId xmlns:a16="http://schemas.microsoft.com/office/drawing/2014/main" id="{192A844F-31DC-448D-80D7-445B1B28E2EF}"/>
              </a:ext>
            </a:extLst>
          </p:cNvPr>
          <p:cNvSpPr>
            <a:spLocks noGrp="1"/>
          </p:cNvSpPr>
          <p:nvPr>
            <p:ph type="sldNum" sz="quarter" idx="11"/>
          </p:nvPr>
        </p:nvSpPr>
        <p:spPr/>
        <p:txBody>
          <a:bodyPr/>
          <a:lstStyle/>
          <a:p>
            <a:fld id="{9CC4C01C-10F0-BE40-8C25-99B2B118CB10}" type="slidenum">
              <a:rPr lang="en-US" smtClean="0">
                <a:solidFill>
                  <a:schemeClr val="tx2"/>
                </a:solidFill>
              </a:rPr>
              <a:pPr/>
              <a:t>7</a:t>
            </a:fld>
            <a:endParaRPr lang="en-US" dirty="0">
              <a:solidFill>
                <a:schemeClr val="tx2"/>
              </a:solidFill>
            </a:endParaRPr>
          </a:p>
        </p:txBody>
      </p:sp>
      <p:pic>
        <p:nvPicPr>
          <p:cNvPr id="8" name="Picture 7" descr="A large wave of water with cars and houses&#10;&#10;Description automatically generated">
            <a:extLst>
              <a:ext uri="{FF2B5EF4-FFF2-40B4-BE49-F238E27FC236}">
                <a16:creationId xmlns:a16="http://schemas.microsoft.com/office/drawing/2014/main" id="{197ECEB1-C4E4-341F-DD1B-08DDFF251F7D}"/>
              </a:ext>
            </a:extLst>
          </p:cNvPr>
          <p:cNvPicPr>
            <a:picLocks noChangeAspect="1"/>
          </p:cNvPicPr>
          <p:nvPr/>
        </p:nvPicPr>
        <p:blipFill>
          <a:blip r:embed="rId3"/>
          <a:stretch>
            <a:fillRect/>
          </a:stretch>
        </p:blipFill>
        <p:spPr>
          <a:xfrm>
            <a:off x="6364356" y="695739"/>
            <a:ext cx="5466522" cy="5466522"/>
          </a:xfrm>
          <a:prstGeom prst="rect">
            <a:avLst/>
          </a:prstGeom>
        </p:spPr>
      </p:pic>
    </p:spTree>
    <p:extLst>
      <p:ext uri="{BB962C8B-B14F-4D97-AF65-F5344CB8AC3E}">
        <p14:creationId xmlns:p14="http://schemas.microsoft.com/office/powerpoint/2010/main" val="6003750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FC400706-5954-1E4E-8909-0E8377F231B1}"/>
              </a:ext>
            </a:extLst>
          </p:cNvPr>
          <p:cNvSpPr>
            <a:spLocks noGrp="1"/>
          </p:cNvSpPr>
          <p:nvPr>
            <p:ph type="sldNum" sz="quarter" idx="11"/>
          </p:nvPr>
        </p:nvSpPr>
        <p:spPr/>
        <p:txBody>
          <a:bodyPr/>
          <a:lstStyle/>
          <a:p>
            <a:fld id="{9CC4C01C-10F0-BE40-8C25-99B2B118CB10}" type="slidenum">
              <a:rPr lang="en-US" smtClean="0"/>
              <a:pPr/>
              <a:t>8</a:t>
            </a:fld>
            <a:endParaRPr lang="en-US" dirty="0"/>
          </a:p>
        </p:txBody>
      </p:sp>
      <p:sp>
        <p:nvSpPr>
          <p:cNvPr id="3" name="Rectangle 2">
            <a:extLst>
              <a:ext uri="{FF2B5EF4-FFF2-40B4-BE49-F238E27FC236}">
                <a16:creationId xmlns:a16="http://schemas.microsoft.com/office/drawing/2014/main" id="{82AAFA2A-369F-4051-A996-A9F0BBD669E2}"/>
              </a:ext>
            </a:extLst>
          </p:cNvPr>
          <p:cNvSpPr/>
          <p:nvPr/>
        </p:nvSpPr>
        <p:spPr>
          <a:xfrm>
            <a:off x="78391" y="0"/>
            <a:ext cx="12113609" cy="10450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bject 2">
            <a:extLst>
              <a:ext uri="{FF2B5EF4-FFF2-40B4-BE49-F238E27FC236}">
                <a16:creationId xmlns:a16="http://schemas.microsoft.com/office/drawing/2014/main" id="{559921D8-53B6-433F-AA99-F8B800AC26C9}"/>
              </a:ext>
            </a:extLst>
          </p:cNvPr>
          <p:cNvSpPr/>
          <p:nvPr/>
        </p:nvSpPr>
        <p:spPr>
          <a:xfrm>
            <a:off x="321539" y="280672"/>
            <a:ext cx="10164877" cy="483683"/>
          </a:xfrm>
          <a:prstGeom prst="rect">
            <a:avLst/>
          </a:prstGeom>
          <a:noFill/>
        </p:spPr>
        <p:txBody>
          <a:bodyPr wrap="square" lIns="0" tIns="0" rIns="0" bIns="0" rtlCol="0" anchor="t"/>
          <a:lstStyle/>
          <a:p>
            <a:pPr marL="0" marR="0" lvl="0" indent="0" algn="l" defTabSz="914400" rtl="0" eaLnBrk="1" fontAlgn="auto" latinLnBrk="0" hangingPunct="1">
              <a:lnSpc>
                <a:spcPct val="90000"/>
              </a:lnSpc>
              <a:spcBef>
                <a:spcPct val="0"/>
              </a:spcBef>
              <a:spcAft>
                <a:spcPts val="600"/>
              </a:spcAft>
              <a:buClrTx/>
              <a:buSzTx/>
              <a:buFontTx/>
              <a:buNone/>
              <a:tabLst/>
              <a:defRPr/>
            </a:pPr>
            <a:r>
              <a:rPr lang="en-US" sz="3600" b="1" dirty="0">
                <a:solidFill>
                  <a:schemeClr val="bg1"/>
                </a:solidFill>
                <a:latin typeface="Arial Bold" panose="020B0704020202020204" pitchFamily="34" charset="0"/>
                <a:cs typeface="Arial Bold" panose="020B0704020202020204" pitchFamily="34" charset="0"/>
              </a:rPr>
              <a:t>Grant Funding</a:t>
            </a:r>
            <a:endParaRPr kumimoji="0" lang="en-US" sz="3600" b="1" i="1" u="none" strike="noStrike" kern="1200" cap="none" spc="0" normalizeH="0" baseline="0" noProof="0" dirty="0">
              <a:ln>
                <a:noFill/>
              </a:ln>
              <a:solidFill>
                <a:schemeClr val="bg1"/>
              </a:solidFill>
              <a:effectLst/>
              <a:uLnTx/>
              <a:uFillTx/>
              <a:latin typeface="Arial Bold" panose="020B0704020202020204" pitchFamily="34" charset="0"/>
              <a:ea typeface="+mn-ea"/>
              <a:cs typeface="Arial Bold" panose="020B0704020202020204" pitchFamily="34" charset="0"/>
            </a:endParaRPr>
          </a:p>
        </p:txBody>
      </p:sp>
      <p:sp>
        <p:nvSpPr>
          <p:cNvPr id="2" name="Content Placeholder 2">
            <a:extLst>
              <a:ext uri="{FF2B5EF4-FFF2-40B4-BE49-F238E27FC236}">
                <a16:creationId xmlns:a16="http://schemas.microsoft.com/office/drawing/2014/main" id="{DFC78A95-0340-B03F-6CB6-AFAD87E668C2}"/>
              </a:ext>
            </a:extLst>
          </p:cNvPr>
          <p:cNvSpPr txBox="1">
            <a:spLocks/>
          </p:cNvSpPr>
          <p:nvPr/>
        </p:nvSpPr>
        <p:spPr>
          <a:xfrm>
            <a:off x="321539" y="1325702"/>
            <a:ext cx="10801351" cy="4810300"/>
          </a:xfrm>
          <a:prstGeom prst="rect">
            <a:avLst/>
          </a:prstGeom>
        </p:spPr>
        <p:txBody>
          <a:bodyPr>
            <a:normAutofit/>
          </a:bodyPr>
          <a:lstStyle>
            <a:lvl1pPr marL="268288" indent="-268288" algn="l" defTabSz="914400" rtl="0" eaLnBrk="1" latinLnBrk="0" hangingPunct="1">
              <a:lnSpc>
                <a:spcPct val="90000"/>
              </a:lnSpc>
              <a:spcBef>
                <a:spcPts val="2800"/>
              </a:spcBef>
              <a:buClrTx/>
              <a:buSzPct val="110000"/>
              <a:buFont typeface="Arial" panose="020B0604020202020204" pitchFamily="34" charset="0"/>
              <a:buChar char="•"/>
              <a:tabLst/>
              <a:defRPr sz="2400" b="0" i="0" kern="1200">
                <a:solidFill>
                  <a:srgbClr val="58595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1200"/>
              </a:spcBef>
              <a:buClr>
                <a:schemeClr val="bg1">
                  <a:lumMod val="75000"/>
                </a:schemeClr>
              </a:buClr>
              <a:buSzPct val="110000"/>
              <a:buFont typeface="Arial" panose="020B0604020202020204" pitchFamily="34" charset="0"/>
              <a:buChar char="•"/>
              <a:defRPr sz="2000" b="0" i="0" kern="1200">
                <a:solidFill>
                  <a:srgbClr val="58595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600"/>
              </a:spcBef>
              <a:buClr>
                <a:schemeClr val="bg1">
                  <a:lumMod val="75000"/>
                </a:schemeClr>
              </a:buClr>
              <a:buSzPct val="110000"/>
              <a:buFont typeface="System Font Regular"/>
              <a:buChar char="-"/>
              <a:defRPr sz="1800" b="0" i="0" kern="1200">
                <a:solidFill>
                  <a:schemeClr val="bg1">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1">
                  <a:lumMod val="75000"/>
                </a:schemeClr>
              </a:buClr>
              <a:buSzPct val="110000"/>
              <a:buFont typeface="System Font Regular"/>
              <a:buChar char="-"/>
              <a:defRPr sz="1600" b="0" i="0" kern="1200">
                <a:solidFill>
                  <a:schemeClr val="bg1">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1">
                  <a:lumMod val="75000"/>
                </a:schemeClr>
              </a:buClr>
              <a:buSzPct val="110000"/>
              <a:buFont typeface="System Font Regular"/>
              <a:buChar char="-"/>
              <a:defRPr sz="1600" b="0" i="0" kern="1200">
                <a:solidFill>
                  <a:schemeClr val="bg1">
                    <a:lumMod val="50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Clr>
                <a:schemeClr val="bg1">
                  <a:lumMod val="75000"/>
                </a:schemeClr>
              </a:buClr>
              <a:buFont typeface="System Font Regular"/>
              <a:buNone/>
              <a:defRPr sz="1600" kern="1200">
                <a:solidFill>
                  <a:schemeClr val="bg1">
                    <a:lumMod val="50000"/>
                  </a:schemeClr>
                </a:solidFill>
                <a:latin typeface="+mn-lt"/>
                <a:ea typeface="+mn-ea"/>
                <a:cs typeface="+mn-cs"/>
              </a:defRPr>
            </a:lvl6pPr>
            <a:lvl7pPr marL="2971800" indent="-228600" algn="l" defTabSz="914400" rtl="0" eaLnBrk="1" latinLnBrk="0" hangingPunct="1">
              <a:lnSpc>
                <a:spcPct val="90000"/>
              </a:lnSpc>
              <a:spcBef>
                <a:spcPts val="500"/>
              </a:spcBef>
              <a:buClr>
                <a:schemeClr val="bg1">
                  <a:lumMod val="75000"/>
                </a:schemeClr>
              </a:buClr>
              <a:buFont typeface="System Font Regular"/>
              <a:buChar char="-"/>
              <a:defRPr sz="1600" kern="1200">
                <a:solidFill>
                  <a:schemeClr val="bg1">
                    <a:lumMod val="50000"/>
                  </a:schemeClr>
                </a:solidFill>
                <a:latin typeface="+mn-lt"/>
                <a:ea typeface="+mn-ea"/>
                <a:cs typeface="+mn-cs"/>
              </a:defRPr>
            </a:lvl7pPr>
            <a:lvl8pPr marL="3429000" indent="-228600" algn="l" defTabSz="914400" rtl="0" eaLnBrk="1" latinLnBrk="0" hangingPunct="1">
              <a:lnSpc>
                <a:spcPct val="90000"/>
              </a:lnSpc>
              <a:spcBef>
                <a:spcPts val="500"/>
              </a:spcBef>
              <a:buClr>
                <a:schemeClr val="bg1">
                  <a:lumMod val="75000"/>
                </a:schemeClr>
              </a:buClr>
              <a:buFont typeface="System Font Regular"/>
              <a:buChar char="-"/>
              <a:defRPr sz="1600" kern="1200">
                <a:solidFill>
                  <a:schemeClr val="bg1">
                    <a:lumMod val="50000"/>
                  </a:schemeClr>
                </a:solidFill>
                <a:latin typeface="+mn-lt"/>
                <a:ea typeface="+mn-ea"/>
                <a:cs typeface="+mn-cs"/>
              </a:defRPr>
            </a:lvl8pPr>
            <a:lvl9pPr marL="3886200" indent="-228600" algn="l" defTabSz="914400" rtl="0" eaLnBrk="1" latinLnBrk="0" hangingPunct="1">
              <a:lnSpc>
                <a:spcPct val="90000"/>
              </a:lnSpc>
              <a:spcBef>
                <a:spcPts val="500"/>
              </a:spcBef>
              <a:buClr>
                <a:schemeClr val="bg1">
                  <a:lumMod val="75000"/>
                </a:schemeClr>
              </a:buClr>
              <a:buFont typeface="System Font Regular"/>
              <a:buChar char="-"/>
              <a:defRPr sz="1600" kern="1200">
                <a:solidFill>
                  <a:schemeClr val="bg1">
                    <a:lumMod val="50000"/>
                  </a:schemeClr>
                </a:solidFill>
                <a:latin typeface="+mn-lt"/>
                <a:ea typeface="+mn-ea"/>
                <a:cs typeface="+mn-cs"/>
              </a:defRPr>
            </a:lvl9pPr>
          </a:lstStyle>
          <a:p>
            <a:pPr>
              <a:lnSpc>
                <a:spcPct val="100000"/>
              </a:lnSpc>
            </a:pPr>
            <a:r>
              <a:rPr lang="en-US" b="1" dirty="0"/>
              <a:t>BEAD (Broadband Equity, Access, and Deployment) – $42B</a:t>
            </a:r>
          </a:p>
          <a:p>
            <a:pPr>
              <a:lnSpc>
                <a:spcPct val="100000"/>
              </a:lnSpc>
            </a:pPr>
            <a:r>
              <a:rPr lang="en-US" b="1" dirty="0"/>
              <a:t>WA State over $1.2B</a:t>
            </a:r>
          </a:p>
          <a:p>
            <a:pPr>
              <a:lnSpc>
                <a:spcPct val="100000"/>
              </a:lnSpc>
            </a:pPr>
            <a:r>
              <a:rPr lang="en-US" b="1" dirty="0"/>
              <a:t>ID State over $650M</a:t>
            </a:r>
          </a:p>
          <a:p>
            <a:pPr>
              <a:lnSpc>
                <a:spcPct val="100000"/>
              </a:lnSpc>
            </a:pPr>
            <a:r>
              <a:rPr lang="en-US" b="1" dirty="0"/>
              <a:t>State &amp; federal agencies consider broadband “essential to modern life”</a:t>
            </a:r>
          </a:p>
          <a:p>
            <a:pPr lvl="1">
              <a:lnSpc>
                <a:spcPct val="100000"/>
              </a:lnSpc>
            </a:pPr>
            <a:r>
              <a:rPr lang="en-US" dirty="0"/>
              <a:t>Targeted areas have historically been a bad business case for service providers</a:t>
            </a:r>
          </a:p>
          <a:p>
            <a:pPr>
              <a:lnSpc>
                <a:spcPct val="100000"/>
              </a:lnSpc>
            </a:pPr>
            <a:r>
              <a:rPr lang="en-US" b="1" dirty="0"/>
              <a:t>The construction costs to make rural pole leads safe and viable for new fiberoptic attachments are very high</a:t>
            </a:r>
          </a:p>
          <a:p>
            <a:pPr lvl="1">
              <a:lnSpc>
                <a:spcPct val="100000"/>
              </a:lnSpc>
            </a:pPr>
            <a:r>
              <a:rPr lang="en-US" dirty="0"/>
              <a:t>Grant recipients are often unaware of associated costs to bring up to code</a:t>
            </a:r>
          </a:p>
        </p:txBody>
      </p:sp>
    </p:spTree>
    <p:extLst>
      <p:ext uri="{BB962C8B-B14F-4D97-AF65-F5344CB8AC3E}">
        <p14:creationId xmlns:p14="http://schemas.microsoft.com/office/powerpoint/2010/main" val="17941810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FC400706-5954-1E4E-8909-0E8377F231B1}"/>
              </a:ext>
            </a:extLst>
          </p:cNvPr>
          <p:cNvSpPr>
            <a:spLocks noGrp="1"/>
          </p:cNvSpPr>
          <p:nvPr>
            <p:ph type="sldNum" sz="quarter" idx="11"/>
          </p:nvPr>
        </p:nvSpPr>
        <p:spPr/>
        <p:txBody>
          <a:bodyPr/>
          <a:lstStyle/>
          <a:p>
            <a:fld id="{9CC4C01C-10F0-BE40-8C25-99B2B118CB10}" type="slidenum">
              <a:rPr lang="en-US" smtClean="0"/>
              <a:pPr/>
              <a:t>9</a:t>
            </a:fld>
            <a:endParaRPr lang="en-US" dirty="0"/>
          </a:p>
        </p:txBody>
      </p:sp>
      <p:sp>
        <p:nvSpPr>
          <p:cNvPr id="3" name="Rectangle 2">
            <a:extLst>
              <a:ext uri="{FF2B5EF4-FFF2-40B4-BE49-F238E27FC236}">
                <a16:creationId xmlns:a16="http://schemas.microsoft.com/office/drawing/2014/main" id="{82AAFA2A-369F-4051-A996-A9F0BBD669E2}"/>
              </a:ext>
            </a:extLst>
          </p:cNvPr>
          <p:cNvSpPr/>
          <p:nvPr/>
        </p:nvSpPr>
        <p:spPr>
          <a:xfrm>
            <a:off x="39195" y="-2"/>
            <a:ext cx="12113609" cy="10450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bject 2">
            <a:extLst>
              <a:ext uri="{FF2B5EF4-FFF2-40B4-BE49-F238E27FC236}">
                <a16:creationId xmlns:a16="http://schemas.microsoft.com/office/drawing/2014/main" id="{559921D8-53B6-433F-AA99-F8B800AC26C9}"/>
              </a:ext>
            </a:extLst>
          </p:cNvPr>
          <p:cNvSpPr/>
          <p:nvPr/>
        </p:nvSpPr>
        <p:spPr>
          <a:xfrm>
            <a:off x="321539" y="280672"/>
            <a:ext cx="10164877" cy="483683"/>
          </a:xfrm>
          <a:prstGeom prst="rect">
            <a:avLst/>
          </a:prstGeom>
          <a:noFill/>
        </p:spPr>
        <p:txBody>
          <a:bodyPr wrap="square" lIns="0" tIns="0" rIns="0" bIns="0" rtlCol="0" anchor="t"/>
          <a:lstStyle/>
          <a:p>
            <a:pPr marL="0" marR="0" lvl="0" indent="0" algn="l" defTabSz="914400" rtl="0" eaLnBrk="1" fontAlgn="auto" latinLnBrk="0" hangingPunct="1">
              <a:lnSpc>
                <a:spcPct val="90000"/>
              </a:lnSpc>
              <a:spcBef>
                <a:spcPct val="0"/>
              </a:spcBef>
              <a:spcAft>
                <a:spcPts val="600"/>
              </a:spcAft>
              <a:buClrTx/>
              <a:buSzTx/>
              <a:buFontTx/>
              <a:buNone/>
              <a:tabLst/>
              <a:defRPr/>
            </a:pPr>
            <a:r>
              <a:rPr lang="en-US" sz="3600" b="1" dirty="0">
                <a:solidFill>
                  <a:schemeClr val="bg1"/>
                </a:solidFill>
                <a:latin typeface="Arial Bold" panose="020B0704020202020204" pitchFamily="34" charset="0"/>
                <a:cs typeface="Arial Bold" panose="020B0704020202020204" pitchFamily="34" charset="0"/>
              </a:rPr>
              <a:t>Successful Outcomes</a:t>
            </a:r>
            <a:endParaRPr kumimoji="0" lang="en-US" sz="3600" b="1" i="1" u="none" strike="noStrike" kern="1200" cap="none" spc="0" normalizeH="0" baseline="0" noProof="0" dirty="0">
              <a:ln>
                <a:noFill/>
              </a:ln>
              <a:solidFill>
                <a:schemeClr val="bg1"/>
              </a:solidFill>
              <a:effectLst/>
              <a:uLnTx/>
              <a:uFillTx/>
              <a:latin typeface="Arial Bold" panose="020B0704020202020204" pitchFamily="34" charset="0"/>
              <a:ea typeface="+mn-ea"/>
              <a:cs typeface="Arial Bold" panose="020B0704020202020204" pitchFamily="34" charset="0"/>
            </a:endParaRPr>
          </a:p>
        </p:txBody>
      </p:sp>
      <p:sp>
        <p:nvSpPr>
          <p:cNvPr id="2" name="Content Placeholder 2">
            <a:extLst>
              <a:ext uri="{FF2B5EF4-FFF2-40B4-BE49-F238E27FC236}">
                <a16:creationId xmlns:a16="http://schemas.microsoft.com/office/drawing/2014/main" id="{DFC78A95-0340-B03F-6CB6-AFAD87E668C2}"/>
              </a:ext>
            </a:extLst>
          </p:cNvPr>
          <p:cNvSpPr txBox="1">
            <a:spLocks/>
          </p:cNvSpPr>
          <p:nvPr/>
        </p:nvSpPr>
        <p:spPr>
          <a:xfrm>
            <a:off x="321539" y="1366882"/>
            <a:ext cx="10985215" cy="4769119"/>
          </a:xfrm>
          <a:prstGeom prst="rect">
            <a:avLst/>
          </a:prstGeom>
        </p:spPr>
        <p:txBody>
          <a:bodyPr>
            <a:normAutofit fontScale="92500"/>
          </a:bodyPr>
          <a:lstStyle>
            <a:lvl1pPr marL="268288" indent="-268288" algn="l" defTabSz="914400" rtl="0" eaLnBrk="1" latinLnBrk="0" hangingPunct="1">
              <a:lnSpc>
                <a:spcPct val="90000"/>
              </a:lnSpc>
              <a:spcBef>
                <a:spcPts val="2800"/>
              </a:spcBef>
              <a:buClrTx/>
              <a:buSzPct val="110000"/>
              <a:buFont typeface="Arial" panose="020B0604020202020204" pitchFamily="34" charset="0"/>
              <a:buChar char="•"/>
              <a:tabLst/>
              <a:defRPr sz="2400" b="0" i="0" kern="1200">
                <a:solidFill>
                  <a:srgbClr val="58595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1200"/>
              </a:spcBef>
              <a:buClr>
                <a:schemeClr val="bg1">
                  <a:lumMod val="75000"/>
                </a:schemeClr>
              </a:buClr>
              <a:buSzPct val="110000"/>
              <a:buFont typeface="Arial" panose="020B0604020202020204" pitchFamily="34" charset="0"/>
              <a:buChar char="•"/>
              <a:defRPr sz="2000" b="0" i="0" kern="1200">
                <a:solidFill>
                  <a:srgbClr val="58595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600"/>
              </a:spcBef>
              <a:buClr>
                <a:schemeClr val="bg1">
                  <a:lumMod val="75000"/>
                </a:schemeClr>
              </a:buClr>
              <a:buSzPct val="110000"/>
              <a:buFont typeface="System Font Regular"/>
              <a:buChar char="-"/>
              <a:defRPr sz="1800" b="0" i="0" kern="1200">
                <a:solidFill>
                  <a:schemeClr val="bg1">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1">
                  <a:lumMod val="75000"/>
                </a:schemeClr>
              </a:buClr>
              <a:buSzPct val="110000"/>
              <a:buFont typeface="System Font Regular"/>
              <a:buChar char="-"/>
              <a:defRPr sz="1600" b="0" i="0" kern="1200">
                <a:solidFill>
                  <a:schemeClr val="bg1">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1">
                  <a:lumMod val="75000"/>
                </a:schemeClr>
              </a:buClr>
              <a:buSzPct val="110000"/>
              <a:buFont typeface="System Font Regular"/>
              <a:buChar char="-"/>
              <a:defRPr sz="1600" b="0" i="0" kern="1200">
                <a:solidFill>
                  <a:schemeClr val="bg1">
                    <a:lumMod val="50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Clr>
                <a:schemeClr val="bg1">
                  <a:lumMod val="75000"/>
                </a:schemeClr>
              </a:buClr>
              <a:buFont typeface="System Font Regular"/>
              <a:buNone/>
              <a:defRPr sz="1600" kern="1200">
                <a:solidFill>
                  <a:schemeClr val="bg1">
                    <a:lumMod val="50000"/>
                  </a:schemeClr>
                </a:solidFill>
                <a:latin typeface="+mn-lt"/>
                <a:ea typeface="+mn-ea"/>
                <a:cs typeface="+mn-cs"/>
              </a:defRPr>
            </a:lvl6pPr>
            <a:lvl7pPr marL="2971800" indent="-228600" algn="l" defTabSz="914400" rtl="0" eaLnBrk="1" latinLnBrk="0" hangingPunct="1">
              <a:lnSpc>
                <a:spcPct val="90000"/>
              </a:lnSpc>
              <a:spcBef>
                <a:spcPts val="500"/>
              </a:spcBef>
              <a:buClr>
                <a:schemeClr val="bg1">
                  <a:lumMod val="75000"/>
                </a:schemeClr>
              </a:buClr>
              <a:buFont typeface="System Font Regular"/>
              <a:buChar char="-"/>
              <a:defRPr sz="1600" kern="1200">
                <a:solidFill>
                  <a:schemeClr val="bg1">
                    <a:lumMod val="50000"/>
                  </a:schemeClr>
                </a:solidFill>
                <a:latin typeface="+mn-lt"/>
                <a:ea typeface="+mn-ea"/>
                <a:cs typeface="+mn-cs"/>
              </a:defRPr>
            </a:lvl7pPr>
            <a:lvl8pPr marL="3429000" indent="-228600" algn="l" defTabSz="914400" rtl="0" eaLnBrk="1" latinLnBrk="0" hangingPunct="1">
              <a:lnSpc>
                <a:spcPct val="90000"/>
              </a:lnSpc>
              <a:spcBef>
                <a:spcPts val="500"/>
              </a:spcBef>
              <a:buClr>
                <a:schemeClr val="bg1">
                  <a:lumMod val="75000"/>
                </a:schemeClr>
              </a:buClr>
              <a:buFont typeface="System Font Regular"/>
              <a:buChar char="-"/>
              <a:defRPr sz="1600" kern="1200">
                <a:solidFill>
                  <a:schemeClr val="bg1">
                    <a:lumMod val="50000"/>
                  </a:schemeClr>
                </a:solidFill>
                <a:latin typeface="+mn-lt"/>
                <a:ea typeface="+mn-ea"/>
                <a:cs typeface="+mn-cs"/>
              </a:defRPr>
            </a:lvl8pPr>
            <a:lvl9pPr marL="3886200" indent="-228600" algn="l" defTabSz="914400" rtl="0" eaLnBrk="1" latinLnBrk="0" hangingPunct="1">
              <a:lnSpc>
                <a:spcPct val="90000"/>
              </a:lnSpc>
              <a:spcBef>
                <a:spcPts val="500"/>
              </a:spcBef>
              <a:buClr>
                <a:schemeClr val="bg1">
                  <a:lumMod val="75000"/>
                </a:schemeClr>
              </a:buClr>
              <a:buFont typeface="System Font Regular"/>
              <a:buChar char="-"/>
              <a:defRPr sz="1600" kern="1200">
                <a:solidFill>
                  <a:schemeClr val="bg1">
                    <a:lumMod val="50000"/>
                  </a:schemeClr>
                </a:solidFill>
                <a:latin typeface="+mn-lt"/>
                <a:ea typeface="+mn-ea"/>
                <a:cs typeface="+mn-cs"/>
              </a:defRPr>
            </a:lvl9pPr>
          </a:lstStyle>
          <a:p>
            <a:pPr>
              <a:lnSpc>
                <a:spcPct val="100000"/>
              </a:lnSpc>
            </a:pPr>
            <a:r>
              <a:rPr lang="en-US" b="1" dirty="0"/>
              <a:t>10,700+ poles currently in application process</a:t>
            </a:r>
          </a:p>
          <a:p>
            <a:pPr>
              <a:lnSpc>
                <a:spcPct val="100000"/>
              </a:lnSpc>
            </a:pPr>
            <a:r>
              <a:rPr lang="en-US" b="1" dirty="0"/>
              <a:t>TDS – Overbuild of Spokane, CDA/PF</a:t>
            </a:r>
          </a:p>
          <a:p>
            <a:pPr lvl="1">
              <a:lnSpc>
                <a:spcPct val="100000"/>
              </a:lnSpc>
            </a:pPr>
            <a:r>
              <a:rPr lang="en-US" sz="2200" dirty="0"/>
              <a:t>Highly cooperative relationship, excellent communication, has targeted Avista territory for further growth due to rapid, successful deployment (approx. 6,000 poles)</a:t>
            </a:r>
            <a:endParaRPr lang="en-US" dirty="0"/>
          </a:p>
          <a:p>
            <a:pPr>
              <a:lnSpc>
                <a:spcPct val="100000"/>
              </a:lnSpc>
            </a:pPr>
            <a:r>
              <a:rPr lang="en-US" b="1" dirty="0"/>
              <a:t>Adams County</a:t>
            </a:r>
          </a:p>
          <a:p>
            <a:pPr lvl="1">
              <a:lnSpc>
                <a:spcPct val="100000"/>
              </a:lnSpc>
            </a:pPr>
            <a:r>
              <a:rPr lang="en-US" dirty="0"/>
              <a:t>Successful partnership, deployment in progress in Ritzville, Lind, </a:t>
            </a:r>
            <a:r>
              <a:rPr lang="en-US" dirty="0" err="1"/>
              <a:t>Washtucna</a:t>
            </a:r>
            <a:r>
              <a:rPr lang="en-US" dirty="0"/>
              <a:t>, Othello (approx. 630 poles)</a:t>
            </a:r>
          </a:p>
          <a:p>
            <a:pPr>
              <a:lnSpc>
                <a:spcPct val="100000"/>
              </a:lnSpc>
            </a:pPr>
            <a:r>
              <a:rPr lang="en-US" b="1" dirty="0"/>
              <a:t>Lincoln County</a:t>
            </a:r>
          </a:p>
          <a:p>
            <a:pPr lvl="1">
              <a:lnSpc>
                <a:spcPct val="100000"/>
              </a:lnSpc>
            </a:pPr>
            <a:r>
              <a:rPr lang="en-US" dirty="0"/>
              <a:t>Successful partnership, deployment in progress </a:t>
            </a:r>
            <a:r>
              <a:rPr lang="en-US"/>
              <a:t>in Almira</a:t>
            </a:r>
            <a:r>
              <a:rPr lang="en-US" dirty="0"/>
              <a:t>, Wilbur, Creston, Harrington, Reardan, Davenport, Odessa, Sprague (approx. 1,650 poles)</a:t>
            </a:r>
            <a:endParaRPr lang="en-US" b="1" dirty="0"/>
          </a:p>
        </p:txBody>
      </p:sp>
    </p:spTree>
    <p:extLst>
      <p:ext uri="{BB962C8B-B14F-4D97-AF65-F5344CB8AC3E}">
        <p14:creationId xmlns:p14="http://schemas.microsoft.com/office/powerpoint/2010/main" val="2321055819"/>
      </p:ext>
    </p:extLst>
  </p:cSld>
  <p:clrMapOvr>
    <a:masterClrMapping/>
  </p:clrMapOvr>
</p:sld>
</file>

<file path=ppt/theme/theme1.xml><?xml version="1.0" encoding="utf-8"?>
<a:theme xmlns:a="http://schemas.openxmlformats.org/drawingml/2006/main" name="Avista Corporate Template - Yellow">
  <a:themeElements>
    <a:clrScheme name="Avista Corporate">
      <a:dk1>
        <a:srgbClr val="58595B"/>
      </a:dk1>
      <a:lt1>
        <a:srgbClr val="FFFFFF"/>
      </a:lt1>
      <a:dk2>
        <a:srgbClr val="003A72"/>
      </a:dk2>
      <a:lt2>
        <a:srgbClr val="96D1F2"/>
      </a:lt2>
      <a:accent1>
        <a:srgbClr val="0076BE"/>
      </a:accent1>
      <a:accent2>
        <a:srgbClr val="00B5EF"/>
      </a:accent2>
      <a:accent3>
        <a:srgbClr val="2CB349"/>
      </a:accent3>
      <a:accent4>
        <a:srgbClr val="C3D82E"/>
      </a:accent4>
      <a:accent5>
        <a:srgbClr val="FCB513"/>
      </a:accent5>
      <a:accent6>
        <a:srgbClr val="F58020"/>
      </a:accent6>
      <a:hlink>
        <a:srgbClr val="0075BD"/>
      </a:hlink>
      <a:folHlink>
        <a:srgbClr val="0075BD"/>
      </a:folHlink>
    </a:clrScheme>
    <a:fontScheme name="Arial">
      <a:majorFont>
        <a:latin typeface="Arial Bold"/>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lnSpc>
            <a:spcPct val="90000"/>
          </a:lnSpc>
          <a:spcBef>
            <a:spcPts val="2800"/>
          </a:spcBef>
          <a:buSzPct val="110000"/>
          <a:defRPr dirty="0" err="1" smtClean="0">
            <a:solidFill>
              <a:srgbClr val="58595B"/>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vista_CorporateTemplate_Final" id="{629253AC-923E-D340-B46B-2530173E4F23}" vid="{7532D1E4-9CE5-4C4C-AFFE-5EB8F3062354}"/>
    </a:ext>
  </a:extLst>
</a:theme>
</file>

<file path=ppt/theme/theme2.xml><?xml version="1.0" encoding="utf-8"?>
<a:theme xmlns:a="http://schemas.openxmlformats.org/drawingml/2006/main" name="Avista Corporate Template - Green">
  <a:themeElements>
    <a:clrScheme name="Avista Corporate">
      <a:dk1>
        <a:srgbClr val="58595B"/>
      </a:dk1>
      <a:lt1>
        <a:srgbClr val="FFFFFF"/>
      </a:lt1>
      <a:dk2>
        <a:srgbClr val="003A72"/>
      </a:dk2>
      <a:lt2>
        <a:srgbClr val="96D1F2"/>
      </a:lt2>
      <a:accent1>
        <a:srgbClr val="0076BE"/>
      </a:accent1>
      <a:accent2>
        <a:srgbClr val="00B5EF"/>
      </a:accent2>
      <a:accent3>
        <a:srgbClr val="2CB349"/>
      </a:accent3>
      <a:accent4>
        <a:srgbClr val="C3D82E"/>
      </a:accent4>
      <a:accent5>
        <a:srgbClr val="FCB513"/>
      </a:accent5>
      <a:accent6>
        <a:srgbClr val="F58020"/>
      </a:accent6>
      <a:hlink>
        <a:srgbClr val="0075BD"/>
      </a:hlink>
      <a:folHlink>
        <a:srgbClr val="0075BD"/>
      </a:folHlink>
    </a:clrScheme>
    <a:fontScheme name="Arial">
      <a:majorFont>
        <a:latin typeface="Arial Bold"/>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lnSpc>
            <a:spcPct val="90000"/>
          </a:lnSpc>
          <a:spcBef>
            <a:spcPts val="2800"/>
          </a:spcBef>
          <a:buSzPct val="110000"/>
          <a:defRPr dirty="0" err="1" smtClean="0">
            <a:solidFill>
              <a:srgbClr val="58595B"/>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vista_CorporateTemplate_Final" id="{629253AC-923E-D340-B46B-2530173E4F23}" vid="{11BA731D-68E9-5D43-BF4A-C77DE9B85752}"/>
    </a:ext>
  </a:extLst>
</a:theme>
</file>

<file path=ppt/theme/theme3.xml><?xml version="1.0" encoding="utf-8"?>
<a:theme xmlns:a="http://schemas.openxmlformats.org/drawingml/2006/main" name="Avista Corporate Template">
  <a:themeElements>
    <a:clrScheme name="Avista Corporate">
      <a:dk1>
        <a:srgbClr val="58595B"/>
      </a:dk1>
      <a:lt1>
        <a:srgbClr val="FFFFFF"/>
      </a:lt1>
      <a:dk2>
        <a:srgbClr val="003A72"/>
      </a:dk2>
      <a:lt2>
        <a:srgbClr val="96D1F2"/>
      </a:lt2>
      <a:accent1>
        <a:srgbClr val="0076BE"/>
      </a:accent1>
      <a:accent2>
        <a:srgbClr val="00B5EF"/>
      </a:accent2>
      <a:accent3>
        <a:srgbClr val="2CB349"/>
      </a:accent3>
      <a:accent4>
        <a:srgbClr val="C3D82E"/>
      </a:accent4>
      <a:accent5>
        <a:srgbClr val="FCB513"/>
      </a:accent5>
      <a:accent6>
        <a:srgbClr val="F58020"/>
      </a:accent6>
      <a:hlink>
        <a:srgbClr val="0075BD"/>
      </a:hlink>
      <a:folHlink>
        <a:srgbClr val="0075B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lnSpc>
            <a:spcPct val="90000"/>
          </a:lnSpc>
          <a:spcBef>
            <a:spcPts val="2800"/>
          </a:spcBef>
          <a:buSzPct val="110000"/>
          <a:defRPr dirty="0" err="1" smtClean="0">
            <a:solidFill>
              <a:srgbClr val="58595B"/>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29A029B9DD8CB458B13AA6DC53FCD21" ma:contentTypeVersion="21" ma:contentTypeDescription="Create a new document." ma:contentTypeScope="" ma:versionID="3bd90fcdbdf2087b8be8350c3efa3571">
  <xsd:schema xmlns:xsd="http://www.w3.org/2001/XMLSchema" xmlns:xs="http://www.w3.org/2001/XMLSchema" xmlns:p="http://schemas.microsoft.com/office/2006/metadata/properties" xmlns:ns2="2a7c601c-c3ea-44a1-8a81-74637e312028" xmlns:ns3="7e456948-5e07-4975-b422-eb7dab4c5306" targetNamespace="http://schemas.microsoft.com/office/2006/metadata/properties" ma:root="true" ma:fieldsID="4d563d096fc9cc253f5298f238c01c59" ns2:_="" ns3:_="">
    <xsd:import namespace="2a7c601c-c3ea-44a1-8a81-74637e312028"/>
    <xsd:import namespace="7e456948-5e07-4975-b422-eb7dab4c530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TaxCatchAll" minOccurs="0"/>
                <xsd:element ref="ns2:MediaServiceOCR" minOccurs="0"/>
                <xsd:element ref="ns2:MediaServiceGenerationTime" minOccurs="0"/>
                <xsd:element ref="ns2:MediaServiceEventHashCode" minOccurs="0"/>
                <xsd:element ref="ns2:lcf76f155ced4ddcb4097134ff3c332f" minOccurs="0"/>
                <xsd:element ref="ns2:MediaServiceDateTaken" minOccurs="0"/>
                <xsd:element ref="ns2:MediaServiceLocation" minOccurs="0"/>
                <xsd:element ref="ns3:SharedWithUsers" minOccurs="0"/>
                <xsd:element ref="ns3:SharedWithDetails" minOccurs="0"/>
                <xsd:element ref="ns2:Status" minOccurs="0"/>
                <xsd:element ref="ns2:Notes" minOccurs="0"/>
                <xsd:element ref="ns2:MediaServiceObjectDetectorVersions" minOccurs="0"/>
                <xsd:element ref="ns2:MediaLengthInSeconds" minOccurs="0"/>
                <xsd:element ref="ns2:AldenQu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7c601c-c3ea-44a1-8a81-74637e3120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efa990aa-4f50-4bc1-9dbe-d20ec199ba94" ma:termSetId="09814cd3-568e-fe90-9814-8d621ff8fb84" ma:anchorId="fba54fb3-c3e1-fe81-a776-ca4b69148c4d" ma:open="true" ma:isKeyword="false">
      <xsd:complexType>
        <xsd:sequence>
          <xsd:element ref="pc:Terms" minOccurs="0" maxOccurs="1"/>
        </xsd:sequence>
      </xsd:complex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Status" ma:index="22" nillable="true" ma:displayName="Status" ma:default="Un-edited" ma:format="RadioButtons" ma:internalName="Status">
      <xsd:simpleType>
        <xsd:union memberTypes="dms:Text">
          <xsd:simpleType>
            <xsd:restriction base="dms:Choice">
              <xsd:enumeration value="Un-edited"/>
              <xsd:enumeration value="In Progress"/>
              <xsd:enumeration value="Complete"/>
              <xsd:enumeration value="Needs Field Data"/>
              <xsd:enumeration value="Fielded"/>
              <xsd:enumeration value="Ready for Upload"/>
              <xsd:enumeration value="Choice 7"/>
            </xsd:restriction>
          </xsd:simpleType>
        </xsd:union>
      </xsd:simpleType>
    </xsd:element>
    <xsd:element name="Notes" ma:index="23" nillable="true" ma:displayName="Notes" ma:format="Dropdown" ma:internalName="Notes">
      <xsd:simpleType>
        <xsd:restriction base="dms:Note">
          <xsd:maxLength value="255"/>
        </xsd:restrictio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LengthInSeconds" ma:index="25" nillable="true" ma:displayName="MediaLengthInSeconds" ma:hidden="true" ma:internalName="MediaLengthInSeconds" ma:readOnly="true">
      <xsd:simpleType>
        <xsd:restriction base="dms:Unknown"/>
      </xsd:simpleType>
    </xsd:element>
    <xsd:element name="AldenQue" ma:index="26" nillable="true" ma:displayName="Alden Que" ma:format="Dropdown" ma:internalName="AldenQue">
      <xsd:simpleType>
        <xsd:restriction base="dms:Choice">
          <xsd:enumeration value="Yes"/>
          <xsd:enumeration value="No"/>
          <xsd:enumeration value="Choice 3"/>
        </xsd:restriction>
      </xsd:simpleType>
    </xsd:element>
  </xsd:schema>
  <xsd:schema xmlns:xsd="http://www.w3.org/2001/XMLSchema" xmlns:xs="http://www.w3.org/2001/XMLSchema" xmlns:dms="http://schemas.microsoft.com/office/2006/documentManagement/types" xmlns:pc="http://schemas.microsoft.com/office/infopath/2007/PartnerControls" targetNamespace="7e456948-5e07-4975-b422-eb7dab4c5306"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08ce99cd-0326-4f25-8b9e-293bf0714f27}" ma:internalName="TaxCatchAll" ma:showField="CatchAllData" ma:web="7e456948-5e07-4975-b422-eb7dab4c5306">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7e456948-5e07-4975-b422-eb7dab4c5306" xsi:nil="true"/>
    <lcf76f155ced4ddcb4097134ff3c332f xmlns="2a7c601c-c3ea-44a1-8a81-74637e312028">
      <Terms xmlns="http://schemas.microsoft.com/office/infopath/2007/PartnerControls"/>
    </lcf76f155ced4ddcb4097134ff3c332f>
    <Notes xmlns="2a7c601c-c3ea-44a1-8a81-74637e312028" xsi:nil="true"/>
    <Status xmlns="2a7c601c-c3ea-44a1-8a81-74637e312028">Un-edited</Status>
    <AldenQue xmlns="2a7c601c-c3ea-44a1-8a81-74637e31202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91A0663-5E01-4359-BEBC-F005189774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a7c601c-c3ea-44a1-8a81-74637e312028"/>
    <ds:schemaRef ds:uri="7e456948-5e07-4975-b422-eb7dab4c53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8D85A98-E0AF-4B76-8A14-6670BFB6C8E2}">
  <ds:schemaRefs>
    <ds:schemaRef ds:uri="http://schemas.microsoft.com/office/infopath/2007/PartnerControls"/>
    <ds:schemaRef ds:uri="http://www.w3.org/XML/1998/namespace"/>
    <ds:schemaRef ds:uri="http://purl.org/dc/terms/"/>
    <ds:schemaRef ds:uri="http://schemas.microsoft.com/office/2006/metadata/properties"/>
    <ds:schemaRef ds:uri="http://purl.org/dc/dcmitype/"/>
    <ds:schemaRef ds:uri="7e456948-5e07-4975-b422-eb7dab4c5306"/>
    <ds:schemaRef ds:uri="http://schemas.microsoft.com/office/2006/documentManagement/types"/>
    <ds:schemaRef ds:uri="http://schemas.openxmlformats.org/package/2006/metadata/core-properties"/>
    <ds:schemaRef ds:uri="2a7c601c-c3ea-44a1-8a81-74637e312028"/>
    <ds:schemaRef ds:uri="http://purl.org/dc/elements/1.1/"/>
  </ds:schemaRefs>
</ds:datastoreItem>
</file>

<file path=customXml/itemProps3.xml><?xml version="1.0" encoding="utf-8"?>
<ds:datastoreItem xmlns:ds="http://schemas.openxmlformats.org/officeDocument/2006/customXml" ds:itemID="{5F04729C-941B-415F-B3A7-8914B221B8C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Avista Power Point Template (1)</Template>
  <TotalTime>10019</TotalTime>
  <Words>751</Words>
  <Application>Microsoft Office PowerPoint</Application>
  <PresentationFormat>Widescreen</PresentationFormat>
  <Paragraphs>97</Paragraphs>
  <Slides>15</Slides>
  <Notes>14</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15</vt:i4>
      </vt:variant>
    </vt:vector>
  </HeadingPairs>
  <TitlesOfParts>
    <vt:vector size="22" baseType="lpstr">
      <vt:lpstr>Arial</vt:lpstr>
      <vt:lpstr>Arial Bold</vt:lpstr>
      <vt:lpstr>Calibri</vt:lpstr>
      <vt:lpstr>System Font Regular</vt:lpstr>
      <vt:lpstr>Avista Corporate Template - Yellow</vt:lpstr>
      <vt:lpstr>Avista Corporate Template - Green</vt:lpstr>
      <vt:lpstr>Avista Corporate Template</vt:lpstr>
      <vt:lpstr>           Joint Use Program &amp; reacting to the “Broadband Tsunami” </vt:lpstr>
      <vt:lpstr>PowerPoint Presentation</vt:lpstr>
      <vt:lpstr>PowerPoint Presentation</vt:lpstr>
      <vt:lpstr>How an attachment request works (continued)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Avista Corp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Performance Report</dc:title>
  <dc:creator>La Bolle, Lisa</dc:creator>
  <cp:lastModifiedBy>Kimmell, Paul</cp:lastModifiedBy>
  <cp:revision>161</cp:revision>
  <cp:lastPrinted>2023-04-17T15:48:36Z</cp:lastPrinted>
  <dcterms:created xsi:type="dcterms:W3CDTF">2023-03-30T17:02:47Z</dcterms:created>
  <dcterms:modified xsi:type="dcterms:W3CDTF">2024-12-17T20:54:05Z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0x010100529A029B9DD8CB458B13AA6DC53FCD21</vt:lpwstr>
  </property>
  <property fmtid="{D5CDD505-2E9C-101B-9397-08002B2CF9AE}" pid="3" name="MediaServiceImageTags">
    <vt:lpwstr/>
  </property>
</Properties>
</file>