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256" r:id="rId5"/>
    <p:sldId id="2145727403" r:id="rId6"/>
    <p:sldId id="2145727407" r:id="rId7"/>
    <p:sldId id="2145727408" r:id="rId8"/>
    <p:sldId id="2145727404" r:id="rId9"/>
    <p:sldId id="2145727405" r:id="rId10"/>
    <p:sldId id="2145727406" r:id="rId11"/>
    <p:sldId id="2145727402" r:id="rId1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73"/>
    <a:srgbClr val="008A97"/>
    <a:srgbClr val="D9D9D9"/>
    <a:srgbClr val="C9D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378" autoAdjust="0"/>
  </p:normalViewPr>
  <p:slideViewPr>
    <p:cSldViewPr snapToGrid="0">
      <p:cViewPr varScale="1">
        <p:scale>
          <a:sx n="89" d="100"/>
          <a:sy n="89" d="100"/>
        </p:scale>
        <p:origin x="139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4541D3-4BC6-425A-0808-1060D1C46F24}"/>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a:extLst>
              <a:ext uri="{FF2B5EF4-FFF2-40B4-BE49-F238E27FC236}">
                <a16:creationId xmlns:a16="http://schemas.microsoft.com/office/drawing/2014/main" id="{F8EDDB07-BEE2-5011-AACD-DCCA33A67A09}"/>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33791709-F8D2-4C01-9449-B58CB95DFDA6}" type="datetimeFigureOut">
              <a:rPr lang="en-US" smtClean="0"/>
              <a:t>12/17/2024</a:t>
            </a:fld>
            <a:endParaRPr lang="en-US"/>
          </a:p>
        </p:txBody>
      </p:sp>
      <p:sp>
        <p:nvSpPr>
          <p:cNvPr id="4" name="Footer Placeholder 3">
            <a:extLst>
              <a:ext uri="{FF2B5EF4-FFF2-40B4-BE49-F238E27FC236}">
                <a16:creationId xmlns:a16="http://schemas.microsoft.com/office/drawing/2014/main" id="{C5AC20C7-C4BE-AF98-A1F5-1C674F3D9A4A}"/>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668F5DD-1C85-4455-AAC9-64A41CCBA96E}"/>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20134758-2DAA-49D8-A502-85786E2EDAA3}" type="slidenum">
              <a:rPr lang="en-US" smtClean="0"/>
              <a:t>‹#›</a:t>
            </a:fld>
            <a:endParaRPr lang="en-US"/>
          </a:p>
        </p:txBody>
      </p:sp>
    </p:spTree>
    <p:extLst>
      <p:ext uri="{BB962C8B-B14F-4D97-AF65-F5344CB8AC3E}">
        <p14:creationId xmlns:p14="http://schemas.microsoft.com/office/powerpoint/2010/main" val="986721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5F72EAD-6867-4CE0-8FF8-A6DCDD8B3688}" type="datetimeFigureOut">
              <a:rPr lang="en-US" smtClean="0"/>
              <a:t>12/17/2024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4C5F2CC9-1B0C-4F99-9FDE-745EFD7853DA}" type="slidenum">
              <a:rPr lang="en-US" smtClean="0"/>
              <a:t>‹#›</a:t>
            </a:fld>
            <a:endParaRPr lang="en-US"/>
          </a:p>
        </p:txBody>
      </p:sp>
    </p:spTree>
    <p:extLst>
      <p:ext uri="{BB962C8B-B14F-4D97-AF65-F5344CB8AC3E}">
        <p14:creationId xmlns:p14="http://schemas.microsoft.com/office/powerpoint/2010/main" val="3153243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F2CC9-1B0C-4F99-9FDE-745EFD7853DA}" type="slidenum">
              <a:rPr lang="en-US" smtClean="0"/>
              <a:t>1</a:t>
            </a:fld>
            <a:endParaRPr lang="en-US"/>
          </a:p>
        </p:txBody>
      </p:sp>
    </p:spTree>
    <p:extLst>
      <p:ext uri="{BB962C8B-B14F-4D97-AF65-F5344CB8AC3E}">
        <p14:creationId xmlns:p14="http://schemas.microsoft.com/office/powerpoint/2010/main" val="2484129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a city, county or private internet service provider, Idaho Power is excited to support greater broadband access in the communities  we serve.  Because access to broadband connectivity correlates with economic growth and greater consumption of electricity, what is good for our communities is also good for our business. </a:t>
            </a:r>
            <a:r>
              <a:rPr lang="en-US" dirty="0">
                <a:latin typeface="Calibri"/>
              </a:rPr>
              <a:t> IPC must provide access to its poles while also maintaining Idaho Power construction standards and requirements of the National Electric Safety Code (NESC), with a primary focus on the safety of our licensees, contractors, our employees, and the public.  </a:t>
            </a:r>
            <a:endParaRPr lang="en-US" dirty="0"/>
          </a:p>
        </p:txBody>
      </p:sp>
      <p:sp>
        <p:nvSpPr>
          <p:cNvPr id="4" name="Slide Number Placeholder 3"/>
          <p:cNvSpPr>
            <a:spLocks noGrp="1"/>
          </p:cNvSpPr>
          <p:nvPr>
            <p:ph type="sldNum" sz="quarter" idx="5"/>
          </p:nvPr>
        </p:nvSpPr>
        <p:spPr/>
        <p:txBody>
          <a:bodyPr/>
          <a:lstStyle/>
          <a:p>
            <a:fld id="{4C5F2CC9-1B0C-4F99-9FDE-745EFD7853DA}" type="slidenum">
              <a:rPr lang="en-US" smtClean="0"/>
              <a:t>2</a:t>
            </a:fld>
            <a:endParaRPr lang="en-US"/>
          </a:p>
        </p:txBody>
      </p:sp>
    </p:spTree>
    <p:extLst>
      <p:ext uri="{BB962C8B-B14F-4D97-AF65-F5344CB8AC3E}">
        <p14:creationId xmlns:p14="http://schemas.microsoft.com/office/powerpoint/2010/main" val="410444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F2CC9-1B0C-4F99-9FDE-745EFD7853DA}" type="slidenum">
              <a:rPr lang="en-US" smtClean="0"/>
              <a:t>3</a:t>
            </a:fld>
            <a:endParaRPr lang="en-US"/>
          </a:p>
        </p:txBody>
      </p:sp>
    </p:spTree>
    <p:extLst>
      <p:ext uri="{BB962C8B-B14F-4D97-AF65-F5344CB8AC3E}">
        <p14:creationId xmlns:p14="http://schemas.microsoft.com/office/powerpoint/2010/main" val="348399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F2CC9-1B0C-4F99-9FDE-745EFD7853DA}" type="slidenum">
              <a:rPr lang="en-US" smtClean="0"/>
              <a:t>4</a:t>
            </a:fld>
            <a:endParaRPr lang="en-US"/>
          </a:p>
        </p:txBody>
      </p:sp>
    </p:spTree>
    <p:extLst>
      <p:ext uri="{BB962C8B-B14F-4D97-AF65-F5344CB8AC3E}">
        <p14:creationId xmlns:p14="http://schemas.microsoft.com/office/powerpoint/2010/main" val="2758021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pPr>
            <a:r>
              <a:rPr lang="en-US" b="1">
                <a:solidFill>
                  <a:srgbClr val="161616"/>
                </a:solidFill>
                <a:latin typeface="Courier New" panose="02070309020205020404" pitchFamily="49" charset="0"/>
              </a:rPr>
              <a:t>61-315.  </a:t>
            </a:r>
            <a:r>
              <a:rPr lang="en-US" b="1" cap="all">
                <a:solidFill>
                  <a:srgbClr val="161616"/>
                </a:solidFill>
                <a:latin typeface="Courier New" panose="02070309020205020404" pitchFamily="49" charset="0"/>
              </a:rPr>
              <a:t>Discrimination and preference prohibited</a:t>
            </a:r>
            <a:r>
              <a:rPr lang="en-US" cap="all">
                <a:solidFill>
                  <a:srgbClr val="161616"/>
                </a:solidFill>
                <a:latin typeface="Courier New" panose="02070309020205020404" pitchFamily="49" charset="0"/>
              </a:rPr>
              <a:t>. </a:t>
            </a:r>
            <a:r>
              <a:rPr lang="en-US">
                <a:solidFill>
                  <a:srgbClr val="161616"/>
                </a:solidFill>
                <a:latin typeface="Courier New" panose="02070309020205020404" pitchFamily="49" charset="0"/>
              </a:rPr>
              <a:t>No public utility shall, as to rates, charges, service, facilities or in any other respect, make or grant any preference or advantage to any corporation or person or subject any corporation or person to any prejudice or disadvantage. No public utility shall establish or maintain any unreasonable difference as to rates, charges, service, facilities or in any other respect, either as between localities or as between classes of service. The commission shall have the power to determine any question of fact arising under this section.</a:t>
            </a:r>
            <a:endParaRPr lang="en-US" sz="1000">
              <a:solidFill>
                <a:srgbClr val="161616"/>
              </a:solidFill>
              <a:latin typeface="Noto Serif" panose="02020600060500020200" pitchFamily="18" charset="0"/>
            </a:endParaRPr>
          </a:p>
          <a:p>
            <a:pPr algn="just">
              <a:lnSpc>
                <a:spcPct val="110000"/>
              </a:lnSpc>
            </a:pPr>
            <a:r>
              <a:rPr lang="en-US">
                <a:solidFill>
                  <a:srgbClr val="161616"/>
                </a:solidFill>
                <a:latin typeface="Courier New" panose="02070309020205020404" pitchFamily="49" charset="0"/>
              </a:rPr>
              <a:t>History:</a:t>
            </a:r>
            <a:endParaRPr lang="en-US" sz="1000">
              <a:solidFill>
                <a:srgbClr val="161616"/>
              </a:solidFill>
              <a:latin typeface="Noto Serif" panose="02020600060500020200" pitchFamily="18" charset="0"/>
            </a:endParaRPr>
          </a:p>
          <a:p>
            <a:pPr algn="just">
              <a:lnSpc>
                <a:spcPct val="110000"/>
              </a:lnSpc>
            </a:pPr>
            <a:r>
              <a:rPr lang="en-US">
                <a:solidFill>
                  <a:srgbClr val="161616"/>
                </a:solidFill>
                <a:latin typeface="Courier New" panose="02070309020205020404" pitchFamily="49" charset="0"/>
              </a:rPr>
              <a:t>[(61-315) </a:t>
            </a:r>
            <a:r>
              <a:rPr lang="en-US" b="1">
                <a:solidFill>
                  <a:srgbClr val="161616"/>
                </a:solidFill>
                <a:latin typeface="Courier New" panose="02070309020205020404" pitchFamily="49" charset="0"/>
              </a:rPr>
              <a:t>1913</a:t>
            </a:r>
            <a:r>
              <a:rPr lang="en-US">
                <a:solidFill>
                  <a:srgbClr val="161616"/>
                </a:solidFill>
                <a:latin typeface="Courier New" panose="02070309020205020404" pitchFamily="49" charset="0"/>
              </a:rPr>
              <a:t>, </a:t>
            </a:r>
            <a:r>
              <a:rPr lang="en-US" err="1">
                <a:solidFill>
                  <a:srgbClr val="161616"/>
                </a:solidFill>
                <a:latin typeface="Courier New" panose="02070309020205020404" pitchFamily="49" charset="0"/>
              </a:rPr>
              <a:t>ch.</a:t>
            </a:r>
            <a:r>
              <a:rPr lang="en-US">
                <a:solidFill>
                  <a:srgbClr val="161616"/>
                </a:solidFill>
                <a:latin typeface="Courier New" panose="02070309020205020404" pitchFamily="49" charset="0"/>
              </a:rPr>
              <a:t> 61, sec. 18, p. 248; </a:t>
            </a:r>
            <a:r>
              <a:rPr lang="en-US" err="1">
                <a:solidFill>
                  <a:srgbClr val="161616"/>
                </a:solidFill>
                <a:latin typeface="Courier New" panose="02070309020205020404" pitchFamily="49" charset="0"/>
              </a:rPr>
              <a:t>reen</a:t>
            </a:r>
            <a:r>
              <a:rPr lang="en-US">
                <a:solidFill>
                  <a:srgbClr val="161616"/>
                </a:solidFill>
                <a:latin typeface="Courier New" panose="02070309020205020404" pitchFamily="49" charset="0"/>
              </a:rPr>
              <a:t>. C.L. 106:60; C.S., sec. 2427; I.C.A., sec. 59-315.]</a:t>
            </a:r>
            <a:endParaRPr lang="en-US" sz="1000">
              <a:solidFill>
                <a:srgbClr val="161616"/>
              </a:solidFill>
              <a:latin typeface="Noto Serif" panose="02020600060500020200" pitchFamily="18" charset="0"/>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4C5F2CC9-1B0C-4F99-9FDE-745EFD7853DA}" type="slidenum">
              <a:rPr lang="en-US" smtClean="0"/>
              <a:t>5</a:t>
            </a:fld>
            <a:endParaRPr lang="en-US"/>
          </a:p>
        </p:txBody>
      </p:sp>
    </p:spTree>
    <p:extLst>
      <p:ext uri="{BB962C8B-B14F-4D97-AF65-F5344CB8AC3E}">
        <p14:creationId xmlns:p14="http://schemas.microsoft.com/office/powerpoint/2010/main" val="410089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F2CC9-1B0C-4F99-9FDE-745EFD7853DA}" type="slidenum">
              <a:rPr lang="en-US" smtClean="0"/>
              <a:t>6</a:t>
            </a:fld>
            <a:endParaRPr lang="en-US"/>
          </a:p>
        </p:txBody>
      </p:sp>
    </p:spTree>
    <p:extLst>
      <p:ext uri="{BB962C8B-B14F-4D97-AF65-F5344CB8AC3E}">
        <p14:creationId xmlns:p14="http://schemas.microsoft.com/office/powerpoint/2010/main" val="220856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55D46E8-404E-4585-8DCC-5A3E80CF90CF}" type="slidenum">
              <a:rPr lang="en-US" smtClean="0"/>
              <a:t>7</a:t>
            </a:fld>
            <a:endParaRPr lang="en-US"/>
          </a:p>
        </p:txBody>
      </p:sp>
    </p:spTree>
    <p:extLst>
      <p:ext uri="{BB962C8B-B14F-4D97-AF65-F5344CB8AC3E}">
        <p14:creationId xmlns:p14="http://schemas.microsoft.com/office/powerpoint/2010/main" val="3445220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F2CC9-1B0C-4F99-9FDE-745EFD7853DA}" type="slidenum">
              <a:rPr lang="en-US" smtClean="0"/>
              <a:t>8</a:t>
            </a:fld>
            <a:endParaRPr lang="en-US"/>
          </a:p>
        </p:txBody>
      </p:sp>
    </p:spTree>
    <p:extLst>
      <p:ext uri="{BB962C8B-B14F-4D97-AF65-F5344CB8AC3E}">
        <p14:creationId xmlns:p14="http://schemas.microsoft.com/office/powerpoint/2010/main" val="3309837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a:blip r:embed="rId2">
            <a:alphaModFix amt="0"/>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7" name="Shoshone Falls" descr="A waterfall in the sun&#10;&#10;Description automatically generated">
            <a:extLst>
              <a:ext uri="{FF2B5EF4-FFF2-40B4-BE49-F238E27FC236}">
                <a16:creationId xmlns:a16="http://schemas.microsoft.com/office/drawing/2014/main" id="{1C64E07E-6B91-221E-3EFA-6E0D31C82292}"/>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a:extLst>
              <a:ext uri="{FF2B5EF4-FFF2-40B4-BE49-F238E27FC236}">
                <a16:creationId xmlns:a16="http://schemas.microsoft.com/office/drawing/2014/main" id="{3CA1A85D-3439-202C-520B-9C871B4DFD9C}"/>
              </a:ext>
            </a:extLst>
          </p:cNvPr>
          <p:cNvSpPr>
            <a:spLocks noGrp="1"/>
          </p:cNvSpPr>
          <p:nvPr>
            <p:ph type="ctrTitle" hasCustomPrompt="1"/>
          </p:nvPr>
        </p:nvSpPr>
        <p:spPr>
          <a:xfrm>
            <a:off x="1046853" y="2966798"/>
            <a:ext cx="9893136" cy="872696"/>
          </a:xfrm>
          <a:prstGeom prst="rect">
            <a:avLst/>
          </a:prstGeom>
          <a:effectLst>
            <a:outerShdw blurRad="254000" algn="br" rotWithShape="0">
              <a:schemeClr val="tx1"/>
            </a:outerShdw>
          </a:effectLst>
        </p:spPr>
        <p:txBody>
          <a:bodyPr anchor="b"/>
          <a:lstStyle>
            <a:lvl1pPr algn="ctr">
              <a:defRPr sz="6000" b="1" spc="-150">
                <a:solidFill>
                  <a:schemeClr val="bg1"/>
                </a:solidFill>
                <a:latin typeface="Calibri" panose="020F0502020204030204" pitchFamily="34" charset="0"/>
                <a:cs typeface="Calibri" panose="020F0502020204030204" pitchFamily="34" charset="0"/>
              </a:defRPr>
            </a:lvl1pPr>
          </a:lstStyle>
          <a:p>
            <a:r>
              <a:rPr lang="en-US"/>
              <a:t>PRESENTATION TITLE</a:t>
            </a:r>
          </a:p>
        </p:txBody>
      </p:sp>
      <p:sp>
        <p:nvSpPr>
          <p:cNvPr id="3" name="Subtitle Placeholder">
            <a:extLst>
              <a:ext uri="{FF2B5EF4-FFF2-40B4-BE49-F238E27FC236}">
                <a16:creationId xmlns:a16="http://schemas.microsoft.com/office/drawing/2014/main" id="{D891522F-9747-C8F5-850D-35E2851861C5}"/>
              </a:ext>
            </a:extLst>
          </p:cNvPr>
          <p:cNvSpPr>
            <a:spLocks noGrp="1"/>
          </p:cNvSpPr>
          <p:nvPr>
            <p:ph type="subTitle" idx="1" hasCustomPrompt="1"/>
          </p:nvPr>
        </p:nvSpPr>
        <p:spPr>
          <a:xfrm>
            <a:off x="1046853" y="3851413"/>
            <a:ext cx="9893135" cy="1655762"/>
          </a:xfrm>
          <a:prstGeom prst="rect">
            <a:avLst/>
          </a:prstGeom>
          <a:effectLst>
            <a:outerShdw blurRad="254000" algn="t" rotWithShape="0">
              <a:schemeClr val="tx1"/>
            </a:outerShdw>
          </a:effectLst>
        </p:spPr>
        <p:txBody>
          <a:bodyPr/>
          <a:lstStyle>
            <a:lvl1pPr marL="0" indent="0" algn="ctr">
              <a:buNone/>
              <a:defRPr sz="2400" b="1">
                <a:solidFill>
                  <a:srgbClr val="FFC000"/>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a presentation subtitle here.</a:t>
            </a:r>
          </a:p>
        </p:txBody>
      </p:sp>
      <p:sp>
        <p:nvSpPr>
          <p:cNvPr id="4" name="Date Placeholder">
            <a:extLst>
              <a:ext uri="{FF2B5EF4-FFF2-40B4-BE49-F238E27FC236}">
                <a16:creationId xmlns:a16="http://schemas.microsoft.com/office/drawing/2014/main" id="{E3123F01-4BDF-414D-66F1-ECF1FCB98B06}"/>
              </a:ext>
            </a:extLst>
          </p:cNvPr>
          <p:cNvSpPr>
            <a:spLocks noGrp="1"/>
          </p:cNvSpPr>
          <p:nvPr>
            <p:ph type="dt" sz="half" idx="10"/>
          </p:nvPr>
        </p:nvSpPr>
        <p:spPr>
          <a:xfrm>
            <a:off x="226931" y="6356350"/>
            <a:ext cx="2663107" cy="365125"/>
          </a:xfrm>
        </p:spPr>
        <p:txBody>
          <a:bodyPr/>
          <a:lstStyle>
            <a:lvl1pPr>
              <a:defRPr sz="1800">
                <a:solidFill>
                  <a:schemeClr val="tx1"/>
                </a:solidFill>
              </a:defRPr>
            </a:lvl1pPr>
          </a:lstStyle>
          <a:p>
            <a:fld id="{207ECE12-D86B-49D8-A550-BE79A13C4117}" type="datetime1">
              <a:rPr lang="en-US" smtClean="0"/>
              <a:t>12/17/2024</a:t>
            </a:fld>
            <a:endParaRPr lang="en-US"/>
          </a:p>
        </p:txBody>
      </p:sp>
      <p:sp>
        <p:nvSpPr>
          <p:cNvPr id="15" name="Presenter Name Placeholder">
            <a:extLst>
              <a:ext uri="{FF2B5EF4-FFF2-40B4-BE49-F238E27FC236}">
                <a16:creationId xmlns:a16="http://schemas.microsoft.com/office/drawing/2014/main" id="{C035C3B0-458B-FBF0-578B-FDEC7CA79A9F}"/>
              </a:ext>
            </a:extLst>
          </p:cNvPr>
          <p:cNvSpPr>
            <a:spLocks noGrp="1"/>
          </p:cNvSpPr>
          <p:nvPr>
            <p:ph type="body" sz="quarter" idx="13" hasCustomPrompt="1"/>
          </p:nvPr>
        </p:nvSpPr>
        <p:spPr>
          <a:xfrm>
            <a:off x="226931" y="5865016"/>
            <a:ext cx="2663107" cy="365125"/>
          </a:xfrm>
          <a:prstGeom prst="rect">
            <a:avLst/>
          </a:prstGeom>
        </p:spPr>
        <p:txBody>
          <a:bodyPr>
            <a:normAutofit/>
          </a:bodyPr>
          <a:lstStyle>
            <a:lvl1pPr marL="0" indent="0">
              <a:buNone/>
              <a:defRPr sz="1800" b="1"/>
            </a:lvl1pPr>
          </a:lstStyle>
          <a:p>
            <a:pPr lvl="0"/>
            <a:r>
              <a:rPr lang="en-US"/>
              <a:t>Presenter Name</a:t>
            </a:r>
          </a:p>
        </p:txBody>
      </p:sp>
    </p:spTree>
    <p:extLst>
      <p:ext uri="{BB962C8B-B14F-4D97-AF65-F5344CB8AC3E}">
        <p14:creationId xmlns:p14="http://schemas.microsoft.com/office/powerpoint/2010/main" val="2781923697"/>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872" y="365760"/>
            <a:ext cx="8112154" cy="132503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18358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E8F946-5ABC-699C-C95D-52549324579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2658" y="-9412"/>
            <a:ext cx="12191998" cy="6857998"/>
          </a:xfrm>
          <a:prstGeom prst="rect">
            <a:avLst/>
          </a:prstGeom>
        </p:spPr>
      </p:pic>
      <p:sp>
        <p:nvSpPr>
          <p:cNvPr id="17" name="Graphic 14">
            <a:extLst>
              <a:ext uri="{FF2B5EF4-FFF2-40B4-BE49-F238E27FC236}">
                <a16:creationId xmlns:a16="http://schemas.microsoft.com/office/drawing/2014/main" id="{51D5236A-0A58-43ED-BABD-47717C31CAA3}"/>
              </a:ext>
            </a:extLst>
          </p:cNvPr>
          <p:cNvSpPr>
            <a:spLocks noGrp="1" noRot="1" noMove="1" noResize="1" noEditPoints="1" noAdjustHandles="1" noChangeArrowheads="1" noChangeShapeType="1"/>
          </p:cNvSpPr>
          <p:nvPr userDrawn="1"/>
        </p:nvSpPr>
        <p:spPr>
          <a:xfrm>
            <a:off x="-15630" y="-26975"/>
            <a:ext cx="12286892" cy="1477893"/>
          </a:xfrm>
          <a:custGeom>
            <a:avLst/>
            <a:gdLst>
              <a:gd name="connsiteX0" fmla="*/ 0 w 4321622"/>
              <a:gd name="connsiteY0" fmla="*/ 140211 h 1108420"/>
              <a:gd name="connsiteX1" fmla="*/ 915871 w 4321622"/>
              <a:gd name="connsiteY1" fmla="*/ 140211 h 1108420"/>
              <a:gd name="connsiteX2" fmla="*/ 2314497 w 4321622"/>
              <a:gd name="connsiteY2" fmla="*/ 1108420 h 1108420"/>
              <a:gd name="connsiteX3" fmla="*/ 4321622 w 4321622"/>
              <a:gd name="connsiteY3" fmla="*/ 1108420 h 1108420"/>
              <a:gd name="connsiteX4" fmla="*/ 4321622 w 4321622"/>
              <a:gd name="connsiteY4" fmla="*/ 983695 h 1108420"/>
              <a:gd name="connsiteX5" fmla="*/ 2820540 w 4321622"/>
              <a:gd name="connsiteY5" fmla="*/ 983695 h 1108420"/>
              <a:gd name="connsiteX6" fmla="*/ 1374797 w 4321622"/>
              <a:gd name="connsiteY6" fmla="*/ 0 h 1108420"/>
              <a:gd name="connsiteX7" fmla="*/ 0 w 4321622"/>
              <a:gd name="connsiteY7" fmla="*/ 0 h 1108420"/>
              <a:gd name="connsiteX8" fmla="*/ 0 w 4321622"/>
              <a:gd name="connsiteY8" fmla="*/ 140211 h 1108420"/>
              <a:gd name="connsiteX0" fmla="*/ 0 w 9154879"/>
              <a:gd name="connsiteY0" fmla="*/ 160308 h 1108420"/>
              <a:gd name="connsiteX1" fmla="*/ 5749128 w 9154879"/>
              <a:gd name="connsiteY1" fmla="*/ 140211 h 1108420"/>
              <a:gd name="connsiteX2" fmla="*/ 7147754 w 9154879"/>
              <a:gd name="connsiteY2" fmla="*/ 1108420 h 1108420"/>
              <a:gd name="connsiteX3" fmla="*/ 9154879 w 9154879"/>
              <a:gd name="connsiteY3" fmla="*/ 1108420 h 1108420"/>
              <a:gd name="connsiteX4" fmla="*/ 9154879 w 9154879"/>
              <a:gd name="connsiteY4" fmla="*/ 983695 h 1108420"/>
              <a:gd name="connsiteX5" fmla="*/ 7653797 w 9154879"/>
              <a:gd name="connsiteY5" fmla="*/ 983695 h 1108420"/>
              <a:gd name="connsiteX6" fmla="*/ 6208054 w 9154879"/>
              <a:gd name="connsiteY6" fmla="*/ 0 h 1108420"/>
              <a:gd name="connsiteX7" fmla="*/ 4833257 w 9154879"/>
              <a:gd name="connsiteY7" fmla="*/ 0 h 1108420"/>
              <a:gd name="connsiteX8" fmla="*/ 0 w 9154879"/>
              <a:gd name="connsiteY8" fmla="*/ 160308 h 1108420"/>
              <a:gd name="connsiteX0" fmla="*/ 0 w 9134782"/>
              <a:gd name="connsiteY0" fmla="*/ 120115 h 1108420"/>
              <a:gd name="connsiteX1" fmla="*/ 5729031 w 9134782"/>
              <a:gd name="connsiteY1" fmla="*/ 140211 h 1108420"/>
              <a:gd name="connsiteX2" fmla="*/ 7127657 w 9134782"/>
              <a:gd name="connsiteY2" fmla="*/ 1108420 h 1108420"/>
              <a:gd name="connsiteX3" fmla="*/ 9134782 w 9134782"/>
              <a:gd name="connsiteY3" fmla="*/ 1108420 h 1108420"/>
              <a:gd name="connsiteX4" fmla="*/ 9134782 w 9134782"/>
              <a:gd name="connsiteY4" fmla="*/ 983695 h 1108420"/>
              <a:gd name="connsiteX5" fmla="*/ 7633700 w 9134782"/>
              <a:gd name="connsiteY5" fmla="*/ 983695 h 1108420"/>
              <a:gd name="connsiteX6" fmla="*/ 6187957 w 9134782"/>
              <a:gd name="connsiteY6" fmla="*/ 0 h 1108420"/>
              <a:gd name="connsiteX7" fmla="*/ 4813160 w 9134782"/>
              <a:gd name="connsiteY7" fmla="*/ 0 h 1108420"/>
              <a:gd name="connsiteX8" fmla="*/ 0 w 9134782"/>
              <a:gd name="connsiteY8" fmla="*/ 120115 h 1108420"/>
              <a:gd name="connsiteX0" fmla="*/ 0 w 10822905"/>
              <a:gd name="connsiteY0" fmla="*/ 150260 h 1108420"/>
              <a:gd name="connsiteX1" fmla="*/ 7417154 w 10822905"/>
              <a:gd name="connsiteY1" fmla="*/ 140211 h 1108420"/>
              <a:gd name="connsiteX2" fmla="*/ 8815780 w 10822905"/>
              <a:gd name="connsiteY2" fmla="*/ 1108420 h 1108420"/>
              <a:gd name="connsiteX3" fmla="*/ 10822905 w 10822905"/>
              <a:gd name="connsiteY3" fmla="*/ 1108420 h 1108420"/>
              <a:gd name="connsiteX4" fmla="*/ 10822905 w 10822905"/>
              <a:gd name="connsiteY4" fmla="*/ 983695 h 1108420"/>
              <a:gd name="connsiteX5" fmla="*/ 9321823 w 10822905"/>
              <a:gd name="connsiteY5" fmla="*/ 983695 h 1108420"/>
              <a:gd name="connsiteX6" fmla="*/ 7876080 w 10822905"/>
              <a:gd name="connsiteY6" fmla="*/ 0 h 1108420"/>
              <a:gd name="connsiteX7" fmla="*/ 6501283 w 10822905"/>
              <a:gd name="connsiteY7" fmla="*/ 0 h 1108420"/>
              <a:gd name="connsiteX8" fmla="*/ 0 w 10822905"/>
              <a:gd name="connsiteY8" fmla="*/ 150260 h 1108420"/>
              <a:gd name="connsiteX0" fmla="*/ 0 w 10822905"/>
              <a:gd name="connsiteY0" fmla="*/ 160308 h 1118468"/>
              <a:gd name="connsiteX1" fmla="*/ 7417154 w 10822905"/>
              <a:gd name="connsiteY1" fmla="*/ 150259 h 1118468"/>
              <a:gd name="connsiteX2" fmla="*/ 8815780 w 10822905"/>
              <a:gd name="connsiteY2" fmla="*/ 1118468 h 1118468"/>
              <a:gd name="connsiteX3" fmla="*/ 10822905 w 10822905"/>
              <a:gd name="connsiteY3" fmla="*/ 1118468 h 1118468"/>
              <a:gd name="connsiteX4" fmla="*/ 10822905 w 10822905"/>
              <a:gd name="connsiteY4" fmla="*/ 993743 h 1118468"/>
              <a:gd name="connsiteX5" fmla="*/ 9321823 w 10822905"/>
              <a:gd name="connsiteY5" fmla="*/ 993743 h 1118468"/>
              <a:gd name="connsiteX6" fmla="*/ 7876080 w 10822905"/>
              <a:gd name="connsiteY6" fmla="*/ 10048 h 1118468"/>
              <a:gd name="connsiteX7" fmla="*/ 1597687 w 10822905"/>
              <a:gd name="connsiteY7" fmla="*/ 0 h 1118468"/>
              <a:gd name="connsiteX8" fmla="*/ 0 w 10822905"/>
              <a:gd name="connsiteY8" fmla="*/ 160308 h 1118468"/>
              <a:gd name="connsiteX0" fmla="*/ 100485 w 9225218"/>
              <a:gd name="connsiteY0" fmla="*/ 180404 h 1118468"/>
              <a:gd name="connsiteX1" fmla="*/ 5819467 w 9225218"/>
              <a:gd name="connsiteY1" fmla="*/ 150259 h 1118468"/>
              <a:gd name="connsiteX2" fmla="*/ 7218093 w 9225218"/>
              <a:gd name="connsiteY2" fmla="*/ 1118468 h 1118468"/>
              <a:gd name="connsiteX3" fmla="*/ 9225218 w 9225218"/>
              <a:gd name="connsiteY3" fmla="*/ 1118468 h 1118468"/>
              <a:gd name="connsiteX4" fmla="*/ 9225218 w 9225218"/>
              <a:gd name="connsiteY4" fmla="*/ 993743 h 1118468"/>
              <a:gd name="connsiteX5" fmla="*/ 7724136 w 9225218"/>
              <a:gd name="connsiteY5" fmla="*/ 993743 h 1118468"/>
              <a:gd name="connsiteX6" fmla="*/ 6278393 w 9225218"/>
              <a:gd name="connsiteY6" fmla="*/ 10048 h 1118468"/>
              <a:gd name="connsiteX7" fmla="*/ 0 w 9225218"/>
              <a:gd name="connsiteY7" fmla="*/ 0 h 1118468"/>
              <a:gd name="connsiteX8" fmla="*/ 100485 w 9225218"/>
              <a:gd name="connsiteY8" fmla="*/ 180404 h 1118468"/>
              <a:gd name="connsiteX0" fmla="*/ 20098 w 9144831"/>
              <a:gd name="connsiteY0" fmla="*/ 190452 h 1128516"/>
              <a:gd name="connsiteX1" fmla="*/ 5739080 w 9144831"/>
              <a:gd name="connsiteY1" fmla="*/ 160307 h 1128516"/>
              <a:gd name="connsiteX2" fmla="*/ 7137706 w 9144831"/>
              <a:gd name="connsiteY2" fmla="*/ 1128516 h 1128516"/>
              <a:gd name="connsiteX3" fmla="*/ 9144831 w 9144831"/>
              <a:gd name="connsiteY3" fmla="*/ 1128516 h 1128516"/>
              <a:gd name="connsiteX4" fmla="*/ 9144831 w 9144831"/>
              <a:gd name="connsiteY4" fmla="*/ 1003791 h 1128516"/>
              <a:gd name="connsiteX5" fmla="*/ 7643749 w 9144831"/>
              <a:gd name="connsiteY5" fmla="*/ 1003791 h 1128516"/>
              <a:gd name="connsiteX6" fmla="*/ 6198006 w 9144831"/>
              <a:gd name="connsiteY6" fmla="*/ 20096 h 1128516"/>
              <a:gd name="connsiteX7" fmla="*/ 0 w 9144831"/>
              <a:gd name="connsiteY7" fmla="*/ 0 h 1128516"/>
              <a:gd name="connsiteX8" fmla="*/ 20098 w 9144831"/>
              <a:gd name="connsiteY8" fmla="*/ 190452 h 1128516"/>
              <a:gd name="connsiteX0" fmla="*/ 50243 w 9144831"/>
              <a:gd name="connsiteY0" fmla="*/ 190452 h 1128516"/>
              <a:gd name="connsiteX1" fmla="*/ 5739080 w 9144831"/>
              <a:gd name="connsiteY1" fmla="*/ 160307 h 1128516"/>
              <a:gd name="connsiteX2" fmla="*/ 7137706 w 9144831"/>
              <a:gd name="connsiteY2" fmla="*/ 1128516 h 1128516"/>
              <a:gd name="connsiteX3" fmla="*/ 9144831 w 9144831"/>
              <a:gd name="connsiteY3" fmla="*/ 1128516 h 1128516"/>
              <a:gd name="connsiteX4" fmla="*/ 9144831 w 9144831"/>
              <a:gd name="connsiteY4" fmla="*/ 1003791 h 1128516"/>
              <a:gd name="connsiteX5" fmla="*/ 7643749 w 9144831"/>
              <a:gd name="connsiteY5" fmla="*/ 1003791 h 1128516"/>
              <a:gd name="connsiteX6" fmla="*/ 6198006 w 9144831"/>
              <a:gd name="connsiteY6" fmla="*/ 20096 h 1128516"/>
              <a:gd name="connsiteX7" fmla="*/ 0 w 9144831"/>
              <a:gd name="connsiteY7" fmla="*/ 0 h 1128516"/>
              <a:gd name="connsiteX8" fmla="*/ 50243 w 9144831"/>
              <a:gd name="connsiteY8" fmla="*/ 190452 h 1128516"/>
              <a:gd name="connsiteX0" fmla="*/ 20098 w 9144831"/>
              <a:gd name="connsiteY0" fmla="*/ 180404 h 1128516"/>
              <a:gd name="connsiteX1" fmla="*/ 5739080 w 9144831"/>
              <a:gd name="connsiteY1" fmla="*/ 160307 h 1128516"/>
              <a:gd name="connsiteX2" fmla="*/ 7137706 w 9144831"/>
              <a:gd name="connsiteY2" fmla="*/ 1128516 h 1128516"/>
              <a:gd name="connsiteX3" fmla="*/ 9144831 w 9144831"/>
              <a:gd name="connsiteY3" fmla="*/ 1128516 h 1128516"/>
              <a:gd name="connsiteX4" fmla="*/ 9144831 w 9144831"/>
              <a:gd name="connsiteY4" fmla="*/ 1003791 h 1128516"/>
              <a:gd name="connsiteX5" fmla="*/ 7643749 w 9144831"/>
              <a:gd name="connsiteY5" fmla="*/ 1003791 h 1128516"/>
              <a:gd name="connsiteX6" fmla="*/ 6198006 w 9144831"/>
              <a:gd name="connsiteY6" fmla="*/ 20096 h 1128516"/>
              <a:gd name="connsiteX7" fmla="*/ 0 w 9144831"/>
              <a:gd name="connsiteY7" fmla="*/ 0 h 1128516"/>
              <a:gd name="connsiteX8" fmla="*/ 20098 w 9144831"/>
              <a:gd name="connsiteY8" fmla="*/ 180404 h 1128516"/>
              <a:gd name="connsiteX0" fmla="*/ 20098 w 10079328"/>
              <a:gd name="connsiteY0" fmla="*/ 180404 h 1128516"/>
              <a:gd name="connsiteX1" fmla="*/ 5739080 w 10079328"/>
              <a:gd name="connsiteY1" fmla="*/ 160307 h 1128516"/>
              <a:gd name="connsiteX2" fmla="*/ 7137706 w 10079328"/>
              <a:gd name="connsiteY2" fmla="*/ 1128516 h 1128516"/>
              <a:gd name="connsiteX3" fmla="*/ 9144831 w 10079328"/>
              <a:gd name="connsiteY3" fmla="*/ 1128516 h 1128516"/>
              <a:gd name="connsiteX4" fmla="*/ 10079328 w 10079328"/>
              <a:gd name="connsiteY4" fmla="*/ 1023887 h 1128516"/>
              <a:gd name="connsiteX5" fmla="*/ 7643749 w 10079328"/>
              <a:gd name="connsiteY5" fmla="*/ 1003791 h 1128516"/>
              <a:gd name="connsiteX6" fmla="*/ 6198006 w 10079328"/>
              <a:gd name="connsiteY6" fmla="*/ 20096 h 1128516"/>
              <a:gd name="connsiteX7" fmla="*/ 0 w 10079328"/>
              <a:gd name="connsiteY7" fmla="*/ 0 h 1128516"/>
              <a:gd name="connsiteX8" fmla="*/ 20098 w 10079328"/>
              <a:gd name="connsiteY8" fmla="*/ 180404 h 1128516"/>
              <a:gd name="connsiteX0" fmla="*/ 20098 w 10079328"/>
              <a:gd name="connsiteY0" fmla="*/ 180404 h 1128516"/>
              <a:gd name="connsiteX1" fmla="*/ 5739080 w 10079328"/>
              <a:gd name="connsiteY1" fmla="*/ 160307 h 1128516"/>
              <a:gd name="connsiteX2" fmla="*/ 7137706 w 10079328"/>
              <a:gd name="connsiteY2" fmla="*/ 1128516 h 1128516"/>
              <a:gd name="connsiteX3" fmla="*/ 10029086 w 10079328"/>
              <a:gd name="connsiteY3" fmla="*/ 1128516 h 1128516"/>
              <a:gd name="connsiteX4" fmla="*/ 10079328 w 10079328"/>
              <a:gd name="connsiteY4" fmla="*/ 1023887 h 1128516"/>
              <a:gd name="connsiteX5" fmla="*/ 7643749 w 10079328"/>
              <a:gd name="connsiteY5" fmla="*/ 1003791 h 1128516"/>
              <a:gd name="connsiteX6" fmla="*/ 6198006 w 10079328"/>
              <a:gd name="connsiteY6" fmla="*/ 20096 h 1128516"/>
              <a:gd name="connsiteX7" fmla="*/ 0 w 10079328"/>
              <a:gd name="connsiteY7" fmla="*/ 0 h 1128516"/>
              <a:gd name="connsiteX8" fmla="*/ 20098 w 10079328"/>
              <a:gd name="connsiteY8" fmla="*/ 180404 h 1128516"/>
              <a:gd name="connsiteX0" fmla="*/ 874208 w 10079328"/>
              <a:gd name="connsiteY0" fmla="*/ 170355 h 1128516"/>
              <a:gd name="connsiteX1" fmla="*/ 5739080 w 10079328"/>
              <a:gd name="connsiteY1" fmla="*/ 160307 h 1128516"/>
              <a:gd name="connsiteX2" fmla="*/ 7137706 w 10079328"/>
              <a:gd name="connsiteY2" fmla="*/ 1128516 h 1128516"/>
              <a:gd name="connsiteX3" fmla="*/ 10029086 w 10079328"/>
              <a:gd name="connsiteY3" fmla="*/ 1128516 h 1128516"/>
              <a:gd name="connsiteX4" fmla="*/ 10079328 w 10079328"/>
              <a:gd name="connsiteY4" fmla="*/ 1023887 h 1128516"/>
              <a:gd name="connsiteX5" fmla="*/ 7643749 w 10079328"/>
              <a:gd name="connsiteY5" fmla="*/ 1003791 h 1128516"/>
              <a:gd name="connsiteX6" fmla="*/ 6198006 w 10079328"/>
              <a:gd name="connsiteY6" fmla="*/ 20096 h 1128516"/>
              <a:gd name="connsiteX7" fmla="*/ 0 w 10079328"/>
              <a:gd name="connsiteY7" fmla="*/ 0 h 1128516"/>
              <a:gd name="connsiteX8" fmla="*/ 874208 w 10079328"/>
              <a:gd name="connsiteY8" fmla="*/ 170355 h 1128516"/>
              <a:gd name="connsiteX0" fmla="*/ 10049 w 9215169"/>
              <a:gd name="connsiteY0" fmla="*/ 150259 h 1108420"/>
              <a:gd name="connsiteX1" fmla="*/ 4874921 w 9215169"/>
              <a:gd name="connsiteY1" fmla="*/ 140211 h 1108420"/>
              <a:gd name="connsiteX2" fmla="*/ 6273547 w 9215169"/>
              <a:gd name="connsiteY2" fmla="*/ 1108420 h 1108420"/>
              <a:gd name="connsiteX3" fmla="*/ 9164927 w 9215169"/>
              <a:gd name="connsiteY3" fmla="*/ 1108420 h 1108420"/>
              <a:gd name="connsiteX4" fmla="*/ 9215169 w 9215169"/>
              <a:gd name="connsiteY4" fmla="*/ 1003791 h 1108420"/>
              <a:gd name="connsiteX5" fmla="*/ 6779590 w 9215169"/>
              <a:gd name="connsiteY5" fmla="*/ 983695 h 1108420"/>
              <a:gd name="connsiteX6" fmla="*/ 5333847 w 9215169"/>
              <a:gd name="connsiteY6" fmla="*/ 0 h 1108420"/>
              <a:gd name="connsiteX7" fmla="*/ 0 w 9215169"/>
              <a:gd name="connsiteY7" fmla="*/ 1 h 1108420"/>
              <a:gd name="connsiteX8" fmla="*/ 10049 w 9215169"/>
              <a:gd name="connsiteY8" fmla="*/ 150259 h 1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5169" h="1108420">
                <a:moveTo>
                  <a:pt x="10049" y="150259"/>
                </a:moveTo>
                <a:lnTo>
                  <a:pt x="4874921" y="140211"/>
                </a:lnTo>
                <a:cubicBezTo>
                  <a:pt x="5233071" y="140211"/>
                  <a:pt x="5932083" y="1108420"/>
                  <a:pt x="6273547" y="1108420"/>
                </a:cubicBezTo>
                <a:lnTo>
                  <a:pt x="9164927" y="1108420"/>
                </a:lnTo>
                <a:lnTo>
                  <a:pt x="9215169" y="1003791"/>
                </a:lnTo>
                <a:lnTo>
                  <a:pt x="6779590" y="983695"/>
                </a:lnTo>
                <a:cubicBezTo>
                  <a:pt x="6453372" y="983695"/>
                  <a:pt x="5665347" y="0"/>
                  <a:pt x="5333847" y="0"/>
                </a:cubicBezTo>
                <a:lnTo>
                  <a:pt x="0" y="1"/>
                </a:lnTo>
                <a:lnTo>
                  <a:pt x="10049" y="150259"/>
                </a:lnTo>
                <a:close/>
              </a:path>
            </a:pathLst>
          </a:custGeom>
          <a:solidFill>
            <a:schemeClr val="bg1">
              <a:alpha val="48000"/>
            </a:schemeClr>
          </a:solidFill>
          <a:ln w="5993"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1294DB40-E3C0-4EF3-88EF-89AF4AEA1D7F}"/>
              </a:ext>
            </a:extLst>
          </p:cNvPr>
          <p:cNvSpPr/>
          <p:nvPr userDrawn="1"/>
        </p:nvSpPr>
        <p:spPr>
          <a:xfrm>
            <a:off x="6938138" y="-26975"/>
            <a:ext cx="5253861" cy="1340944"/>
          </a:xfrm>
          <a:custGeom>
            <a:avLst/>
            <a:gdLst>
              <a:gd name="connsiteX0" fmla="*/ 0 w 3056141"/>
              <a:gd name="connsiteY0" fmla="*/ 0 h 1031759"/>
              <a:gd name="connsiteX1" fmla="*/ 3056141 w 3056141"/>
              <a:gd name="connsiteY1" fmla="*/ 0 h 1031759"/>
              <a:gd name="connsiteX2" fmla="*/ 3056141 w 3056141"/>
              <a:gd name="connsiteY2" fmla="*/ 1031711 h 1031759"/>
              <a:gd name="connsiteX3" fmla="*/ 3054855 w 3056141"/>
              <a:gd name="connsiteY3" fmla="*/ 1031759 h 1031759"/>
              <a:gd name="connsiteX4" fmla="*/ 3054855 w 3056141"/>
              <a:gd name="connsiteY4" fmla="*/ 985611 h 1031759"/>
              <a:gd name="connsiteX5" fmla="*/ 1553773 w 3056141"/>
              <a:gd name="connsiteY5" fmla="*/ 985611 h 1031759"/>
              <a:gd name="connsiteX6" fmla="*/ 108030 w 3056141"/>
              <a:gd name="connsiteY6" fmla="*/ 1916 h 1031759"/>
              <a:gd name="connsiteX7" fmla="*/ 1866 w 3056141"/>
              <a:gd name="connsiteY7" fmla="*/ 1572 h 1031759"/>
              <a:gd name="connsiteX0" fmla="*/ 0 w 3929061"/>
              <a:gd name="connsiteY0" fmla="*/ 0 h 1031759"/>
              <a:gd name="connsiteX1" fmla="*/ 3056141 w 3929061"/>
              <a:gd name="connsiteY1" fmla="*/ 0 h 1031759"/>
              <a:gd name="connsiteX2" fmla="*/ 3056141 w 3929061"/>
              <a:gd name="connsiteY2" fmla="*/ 1031711 h 1031759"/>
              <a:gd name="connsiteX3" fmla="*/ 3054855 w 3929061"/>
              <a:gd name="connsiteY3" fmla="*/ 1031759 h 1031759"/>
              <a:gd name="connsiteX4" fmla="*/ 3929061 w 3929061"/>
              <a:gd name="connsiteY4" fmla="*/ 985611 h 1031759"/>
              <a:gd name="connsiteX5" fmla="*/ 1553773 w 3929061"/>
              <a:gd name="connsiteY5" fmla="*/ 985611 h 1031759"/>
              <a:gd name="connsiteX6" fmla="*/ 108030 w 3929061"/>
              <a:gd name="connsiteY6" fmla="*/ 1916 h 1031759"/>
              <a:gd name="connsiteX7" fmla="*/ 1866 w 3929061"/>
              <a:gd name="connsiteY7" fmla="*/ 1572 h 1031759"/>
              <a:gd name="connsiteX8" fmla="*/ 0 w 3929061"/>
              <a:gd name="connsiteY8" fmla="*/ 0 h 1031759"/>
              <a:gd name="connsiteX0" fmla="*/ 0 w 3999400"/>
              <a:gd name="connsiteY0" fmla="*/ 0 h 1031711"/>
              <a:gd name="connsiteX1" fmla="*/ 3056141 w 3999400"/>
              <a:gd name="connsiteY1" fmla="*/ 0 h 1031711"/>
              <a:gd name="connsiteX2" fmla="*/ 3056141 w 3999400"/>
              <a:gd name="connsiteY2" fmla="*/ 1031711 h 1031711"/>
              <a:gd name="connsiteX3" fmla="*/ 3999400 w 3999400"/>
              <a:gd name="connsiteY3" fmla="*/ 398713 h 1031711"/>
              <a:gd name="connsiteX4" fmla="*/ 3929061 w 3999400"/>
              <a:gd name="connsiteY4" fmla="*/ 985611 h 1031711"/>
              <a:gd name="connsiteX5" fmla="*/ 1553773 w 3999400"/>
              <a:gd name="connsiteY5" fmla="*/ 985611 h 1031711"/>
              <a:gd name="connsiteX6" fmla="*/ 108030 w 3999400"/>
              <a:gd name="connsiteY6" fmla="*/ 1916 h 1031711"/>
              <a:gd name="connsiteX7" fmla="*/ 1866 w 3999400"/>
              <a:gd name="connsiteY7" fmla="*/ 1572 h 1031711"/>
              <a:gd name="connsiteX8" fmla="*/ 0 w 3999400"/>
              <a:gd name="connsiteY8" fmla="*/ 0 h 1031711"/>
              <a:gd name="connsiteX0" fmla="*/ 0 w 3999400"/>
              <a:gd name="connsiteY0" fmla="*/ 0 h 985611"/>
              <a:gd name="connsiteX1" fmla="*/ 3056141 w 3999400"/>
              <a:gd name="connsiteY1" fmla="*/ 0 h 985611"/>
              <a:gd name="connsiteX2" fmla="*/ 3960493 w 3999400"/>
              <a:gd name="connsiteY2" fmla="*/ 16828 h 985611"/>
              <a:gd name="connsiteX3" fmla="*/ 3999400 w 3999400"/>
              <a:gd name="connsiteY3" fmla="*/ 398713 h 985611"/>
              <a:gd name="connsiteX4" fmla="*/ 3929061 w 3999400"/>
              <a:gd name="connsiteY4" fmla="*/ 985611 h 985611"/>
              <a:gd name="connsiteX5" fmla="*/ 1553773 w 3999400"/>
              <a:gd name="connsiteY5" fmla="*/ 985611 h 985611"/>
              <a:gd name="connsiteX6" fmla="*/ 108030 w 3999400"/>
              <a:gd name="connsiteY6" fmla="*/ 1916 h 985611"/>
              <a:gd name="connsiteX7" fmla="*/ 1866 w 3999400"/>
              <a:gd name="connsiteY7" fmla="*/ 1572 h 985611"/>
              <a:gd name="connsiteX8" fmla="*/ 0 w 3999400"/>
              <a:gd name="connsiteY8" fmla="*/ 0 h 985611"/>
              <a:gd name="connsiteX0" fmla="*/ 0 w 3960493"/>
              <a:gd name="connsiteY0" fmla="*/ 0 h 985611"/>
              <a:gd name="connsiteX1" fmla="*/ 3056141 w 3960493"/>
              <a:gd name="connsiteY1" fmla="*/ 0 h 985611"/>
              <a:gd name="connsiteX2" fmla="*/ 3960493 w 3960493"/>
              <a:gd name="connsiteY2" fmla="*/ 16828 h 985611"/>
              <a:gd name="connsiteX3" fmla="*/ 3939110 w 3960493"/>
              <a:gd name="connsiteY3" fmla="*/ 398713 h 985611"/>
              <a:gd name="connsiteX4" fmla="*/ 3929061 w 3960493"/>
              <a:gd name="connsiteY4" fmla="*/ 985611 h 985611"/>
              <a:gd name="connsiteX5" fmla="*/ 1553773 w 3960493"/>
              <a:gd name="connsiteY5" fmla="*/ 985611 h 985611"/>
              <a:gd name="connsiteX6" fmla="*/ 108030 w 3960493"/>
              <a:gd name="connsiteY6" fmla="*/ 1916 h 985611"/>
              <a:gd name="connsiteX7" fmla="*/ 1866 w 3960493"/>
              <a:gd name="connsiteY7" fmla="*/ 1572 h 985611"/>
              <a:gd name="connsiteX8" fmla="*/ 0 w 3960493"/>
              <a:gd name="connsiteY8" fmla="*/ 0 h 985611"/>
              <a:gd name="connsiteX0" fmla="*/ 0 w 3960493"/>
              <a:gd name="connsiteY0" fmla="*/ 0 h 985611"/>
              <a:gd name="connsiteX1" fmla="*/ 3056141 w 3960493"/>
              <a:gd name="connsiteY1" fmla="*/ 0 h 985611"/>
              <a:gd name="connsiteX2" fmla="*/ 3960493 w 3960493"/>
              <a:gd name="connsiteY2" fmla="*/ 16828 h 985611"/>
              <a:gd name="connsiteX3" fmla="*/ 3939110 w 3960493"/>
              <a:gd name="connsiteY3" fmla="*/ 398713 h 985611"/>
              <a:gd name="connsiteX4" fmla="*/ 3908965 w 3960493"/>
              <a:gd name="connsiteY4" fmla="*/ 975563 h 985611"/>
              <a:gd name="connsiteX5" fmla="*/ 1553773 w 3960493"/>
              <a:gd name="connsiteY5" fmla="*/ 985611 h 985611"/>
              <a:gd name="connsiteX6" fmla="*/ 108030 w 3960493"/>
              <a:gd name="connsiteY6" fmla="*/ 1916 h 985611"/>
              <a:gd name="connsiteX7" fmla="*/ 1866 w 3960493"/>
              <a:gd name="connsiteY7" fmla="*/ 1572 h 985611"/>
              <a:gd name="connsiteX8" fmla="*/ 0 w 3960493"/>
              <a:gd name="connsiteY8" fmla="*/ 0 h 985611"/>
              <a:gd name="connsiteX0" fmla="*/ 0 w 4200367"/>
              <a:gd name="connsiteY0" fmla="*/ 0 h 985611"/>
              <a:gd name="connsiteX1" fmla="*/ 3056141 w 4200367"/>
              <a:gd name="connsiteY1" fmla="*/ 0 h 985611"/>
              <a:gd name="connsiteX2" fmla="*/ 3960493 w 4200367"/>
              <a:gd name="connsiteY2" fmla="*/ 16828 h 985611"/>
              <a:gd name="connsiteX3" fmla="*/ 3939110 w 4200367"/>
              <a:gd name="connsiteY3" fmla="*/ 398713 h 985611"/>
              <a:gd name="connsiteX4" fmla="*/ 4200367 w 4200367"/>
              <a:gd name="connsiteY4" fmla="*/ 975563 h 985611"/>
              <a:gd name="connsiteX5" fmla="*/ 1553773 w 4200367"/>
              <a:gd name="connsiteY5" fmla="*/ 985611 h 985611"/>
              <a:gd name="connsiteX6" fmla="*/ 108030 w 4200367"/>
              <a:gd name="connsiteY6" fmla="*/ 1916 h 985611"/>
              <a:gd name="connsiteX7" fmla="*/ 1866 w 4200367"/>
              <a:gd name="connsiteY7" fmla="*/ 1572 h 985611"/>
              <a:gd name="connsiteX8" fmla="*/ 0 w 4200367"/>
              <a:gd name="connsiteY8" fmla="*/ 0 h 985611"/>
              <a:gd name="connsiteX0" fmla="*/ 0 w 3960493"/>
              <a:gd name="connsiteY0" fmla="*/ 0 h 985611"/>
              <a:gd name="connsiteX1" fmla="*/ 3056141 w 3960493"/>
              <a:gd name="connsiteY1" fmla="*/ 0 h 985611"/>
              <a:gd name="connsiteX2" fmla="*/ 3960493 w 3960493"/>
              <a:gd name="connsiteY2" fmla="*/ 16828 h 985611"/>
              <a:gd name="connsiteX3" fmla="*/ 3939110 w 3960493"/>
              <a:gd name="connsiteY3" fmla="*/ 398713 h 985611"/>
              <a:gd name="connsiteX4" fmla="*/ 3939110 w 3960493"/>
              <a:gd name="connsiteY4" fmla="*/ 975563 h 985611"/>
              <a:gd name="connsiteX5" fmla="*/ 1553773 w 3960493"/>
              <a:gd name="connsiteY5" fmla="*/ 985611 h 985611"/>
              <a:gd name="connsiteX6" fmla="*/ 108030 w 3960493"/>
              <a:gd name="connsiteY6" fmla="*/ 1916 h 985611"/>
              <a:gd name="connsiteX7" fmla="*/ 1866 w 3960493"/>
              <a:gd name="connsiteY7" fmla="*/ 1572 h 985611"/>
              <a:gd name="connsiteX8" fmla="*/ 0 w 3960493"/>
              <a:gd name="connsiteY8" fmla="*/ 0 h 985611"/>
              <a:gd name="connsiteX0" fmla="*/ 0 w 3960493"/>
              <a:gd name="connsiteY0" fmla="*/ 0 h 1005708"/>
              <a:gd name="connsiteX1" fmla="*/ 3056141 w 3960493"/>
              <a:gd name="connsiteY1" fmla="*/ 0 h 1005708"/>
              <a:gd name="connsiteX2" fmla="*/ 3960493 w 3960493"/>
              <a:gd name="connsiteY2" fmla="*/ 16828 h 1005708"/>
              <a:gd name="connsiteX3" fmla="*/ 3939110 w 3960493"/>
              <a:gd name="connsiteY3" fmla="*/ 398713 h 1005708"/>
              <a:gd name="connsiteX4" fmla="*/ 3939110 w 3960493"/>
              <a:gd name="connsiteY4" fmla="*/ 1005708 h 1005708"/>
              <a:gd name="connsiteX5" fmla="*/ 1553773 w 3960493"/>
              <a:gd name="connsiteY5" fmla="*/ 985611 h 1005708"/>
              <a:gd name="connsiteX6" fmla="*/ 108030 w 3960493"/>
              <a:gd name="connsiteY6" fmla="*/ 1916 h 1005708"/>
              <a:gd name="connsiteX7" fmla="*/ 1866 w 3960493"/>
              <a:gd name="connsiteY7" fmla="*/ 1572 h 1005708"/>
              <a:gd name="connsiteX8" fmla="*/ 0 w 3960493"/>
              <a:gd name="connsiteY8" fmla="*/ 0 h 1005708"/>
              <a:gd name="connsiteX0" fmla="*/ 0 w 3939110"/>
              <a:gd name="connsiteY0" fmla="*/ 0 h 1005708"/>
              <a:gd name="connsiteX1" fmla="*/ 3056141 w 3939110"/>
              <a:gd name="connsiteY1" fmla="*/ 0 h 1005708"/>
              <a:gd name="connsiteX2" fmla="*/ 3920300 w 3939110"/>
              <a:gd name="connsiteY2" fmla="*/ 6779 h 1005708"/>
              <a:gd name="connsiteX3" fmla="*/ 3939110 w 3939110"/>
              <a:gd name="connsiteY3" fmla="*/ 398713 h 1005708"/>
              <a:gd name="connsiteX4" fmla="*/ 3939110 w 3939110"/>
              <a:gd name="connsiteY4" fmla="*/ 1005708 h 1005708"/>
              <a:gd name="connsiteX5" fmla="*/ 1553773 w 3939110"/>
              <a:gd name="connsiteY5" fmla="*/ 985611 h 1005708"/>
              <a:gd name="connsiteX6" fmla="*/ 108030 w 3939110"/>
              <a:gd name="connsiteY6" fmla="*/ 1916 h 1005708"/>
              <a:gd name="connsiteX7" fmla="*/ 1866 w 3939110"/>
              <a:gd name="connsiteY7" fmla="*/ 1572 h 1005708"/>
              <a:gd name="connsiteX8" fmla="*/ 0 w 3939110"/>
              <a:gd name="connsiteY8" fmla="*/ 0 h 1005708"/>
              <a:gd name="connsiteX0" fmla="*/ 0 w 3940396"/>
              <a:gd name="connsiteY0" fmla="*/ 0 h 1005708"/>
              <a:gd name="connsiteX1" fmla="*/ 3056141 w 3940396"/>
              <a:gd name="connsiteY1" fmla="*/ 0 h 1005708"/>
              <a:gd name="connsiteX2" fmla="*/ 3940396 w 3940396"/>
              <a:gd name="connsiteY2" fmla="*/ 6779 h 1005708"/>
              <a:gd name="connsiteX3" fmla="*/ 3939110 w 3940396"/>
              <a:gd name="connsiteY3" fmla="*/ 398713 h 1005708"/>
              <a:gd name="connsiteX4" fmla="*/ 3939110 w 3940396"/>
              <a:gd name="connsiteY4" fmla="*/ 1005708 h 1005708"/>
              <a:gd name="connsiteX5" fmla="*/ 1553773 w 3940396"/>
              <a:gd name="connsiteY5" fmla="*/ 985611 h 1005708"/>
              <a:gd name="connsiteX6" fmla="*/ 108030 w 3940396"/>
              <a:gd name="connsiteY6" fmla="*/ 1916 h 1005708"/>
              <a:gd name="connsiteX7" fmla="*/ 1866 w 3940396"/>
              <a:gd name="connsiteY7" fmla="*/ 1572 h 1005708"/>
              <a:gd name="connsiteX8" fmla="*/ 0 w 3940396"/>
              <a:gd name="connsiteY8" fmla="*/ 0 h 10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396" h="1005708">
                <a:moveTo>
                  <a:pt x="0" y="0"/>
                </a:moveTo>
                <a:lnTo>
                  <a:pt x="3056141" y="0"/>
                </a:lnTo>
                <a:lnTo>
                  <a:pt x="3940396" y="6779"/>
                </a:lnTo>
                <a:cubicBezTo>
                  <a:pt x="3939967" y="137424"/>
                  <a:pt x="3939539" y="268068"/>
                  <a:pt x="3939110" y="398713"/>
                </a:cubicBezTo>
                <a:lnTo>
                  <a:pt x="3939110" y="1005708"/>
                </a:lnTo>
                <a:lnTo>
                  <a:pt x="1553773" y="985611"/>
                </a:lnTo>
                <a:cubicBezTo>
                  <a:pt x="1227555" y="985611"/>
                  <a:pt x="439530" y="1916"/>
                  <a:pt x="108030" y="1916"/>
                </a:cubicBezTo>
                <a:lnTo>
                  <a:pt x="1866" y="157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0" name="Graphic 6">
            <a:extLst>
              <a:ext uri="{FF2B5EF4-FFF2-40B4-BE49-F238E27FC236}">
                <a16:creationId xmlns:a16="http://schemas.microsoft.com/office/drawing/2014/main" id="{27AA5ED6-A60D-4646-B34D-018C4D218C2C}"/>
              </a:ext>
            </a:extLst>
          </p:cNvPr>
          <p:cNvSpPr>
            <a:spLocks noGrp="1" noRot="1" noMove="1" noResize="1" noEditPoints="1" noAdjustHandles="1" noChangeArrowheads="1" noChangeShapeType="1"/>
          </p:cNvSpPr>
          <p:nvPr/>
        </p:nvSpPr>
        <p:spPr>
          <a:xfrm>
            <a:off x="1" y="3288982"/>
            <a:ext cx="12192169" cy="3577169"/>
          </a:xfrm>
          <a:custGeom>
            <a:avLst/>
            <a:gdLst>
              <a:gd name="connsiteX0" fmla="*/ 0 w 9144127"/>
              <a:gd name="connsiteY0" fmla="*/ 0 h 3265296"/>
              <a:gd name="connsiteX1" fmla="*/ 1937893 w 9144127"/>
              <a:gd name="connsiteY1" fmla="*/ 0 h 3265296"/>
              <a:gd name="connsiteX2" fmla="*/ 4897247 w 9144127"/>
              <a:gd name="connsiteY2" fmla="*/ 2048637 h 3265296"/>
              <a:gd name="connsiteX3" fmla="*/ 9144127 w 9144127"/>
              <a:gd name="connsiteY3" fmla="*/ 2048637 h 3265296"/>
              <a:gd name="connsiteX4" fmla="*/ 9144127 w 9144127"/>
              <a:gd name="connsiteY4" fmla="*/ 3265297 h 3265296"/>
              <a:gd name="connsiteX5" fmla="*/ 0 w 9144127"/>
              <a:gd name="connsiteY5" fmla="*/ 3265297 h 3265296"/>
              <a:gd name="connsiteX6" fmla="*/ 0 w 9144127"/>
              <a:gd name="connsiteY6" fmla="*/ 0 h 3265296"/>
              <a:gd name="connsiteX0" fmla="*/ 0 w 9144127"/>
              <a:gd name="connsiteY0" fmla="*/ 0 h 3265297"/>
              <a:gd name="connsiteX1" fmla="*/ 1937893 w 9144127"/>
              <a:gd name="connsiteY1" fmla="*/ 0 h 3265297"/>
              <a:gd name="connsiteX2" fmla="*/ 4897247 w 9144127"/>
              <a:gd name="connsiteY2" fmla="*/ 2048637 h 3265297"/>
              <a:gd name="connsiteX3" fmla="*/ 9144127 w 9144127"/>
              <a:gd name="connsiteY3" fmla="*/ 2048637 h 3265297"/>
              <a:gd name="connsiteX4" fmla="*/ 9120830 w 9144127"/>
              <a:gd name="connsiteY4" fmla="*/ 2572217 h 3265297"/>
              <a:gd name="connsiteX5" fmla="*/ 0 w 9144127"/>
              <a:gd name="connsiteY5" fmla="*/ 3265297 h 3265297"/>
              <a:gd name="connsiteX6" fmla="*/ 0 w 9144127"/>
              <a:gd name="connsiteY6" fmla="*/ 0 h 3265297"/>
              <a:gd name="connsiteX0" fmla="*/ 0 w 9144127"/>
              <a:gd name="connsiteY0" fmla="*/ 0 h 3265297"/>
              <a:gd name="connsiteX1" fmla="*/ 1937893 w 9144127"/>
              <a:gd name="connsiteY1" fmla="*/ 0 h 3265297"/>
              <a:gd name="connsiteX2" fmla="*/ 4897247 w 9144127"/>
              <a:gd name="connsiteY2" fmla="*/ 2048637 h 3265297"/>
              <a:gd name="connsiteX3" fmla="*/ 9144127 w 9144127"/>
              <a:gd name="connsiteY3" fmla="*/ 2048637 h 3265297"/>
              <a:gd name="connsiteX4" fmla="*/ 9144127 w 9144127"/>
              <a:gd name="connsiteY4" fmla="*/ 2682877 h 3265297"/>
              <a:gd name="connsiteX5" fmla="*/ 0 w 9144127"/>
              <a:gd name="connsiteY5" fmla="*/ 3265297 h 3265297"/>
              <a:gd name="connsiteX6" fmla="*/ 0 w 9144127"/>
              <a:gd name="connsiteY6" fmla="*/ 0 h 3265297"/>
              <a:gd name="connsiteX0" fmla="*/ 0 w 9144127"/>
              <a:gd name="connsiteY0" fmla="*/ 0 h 2682877"/>
              <a:gd name="connsiteX1" fmla="*/ 1937893 w 9144127"/>
              <a:gd name="connsiteY1" fmla="*/ 0 h 2682877"/>
              <a:gd name="connsiteX2" fmla="*/ 4897247 w 9144127"/>
              <a:gd name="connsiteY2" fmla="*/ 2048637 h 2682877"/>
              <a:gd name="connsiteX3" fmla="*/ 9144127 w 9144127"/>
              <a:gd name="connsiteY3" fmla="*/ 2048637 h 2682877"/>
              <a:gd name="connsiteX4" fmla="*/ 9144127 w 9144127"/>
              <a:gd name="connsiteY4" fmla="*/ 2682877 h 2682877"/>
              <a:gd name="connsiteX5" fmla="*/ 221320 w 9144127"/>
              <a:gd name="connsiteY5" fmla="*/ 2426612 h 2682877"/>
              <a:gd name="connsiteX6" fmla="*/ 0 w 9144127"/>
              <a:gd name="connsiteY6" fmla="*/ 0 h 2682877"/>
              <a:gd name="connsiteX0" fmla="*/ 0 w 9144127"/>
              <a:gd name="connsiteY0" fmla="*/ 0 h 2682877"/>
              <a:gd name="connsiteX1" fmla="*/ 1937893 w 9144127"/>
              <a:gd name="connsiteY1" fmla="*/ 0 h 2682877"/>
              <a:gd name="connsiteX2" fmla="*/ 4897247 w 9144127"/>
              <a:gd name="connsiteY2" fmla="*/ 2048637 h 2682877"/>
              <a:gd name="connsiteX3" fmla="*/ 9144127 w 9144127"/>
              <a:gd name="connsiteY3" fmla="*/ 2048637 h 2682877"/>
              <a:gd name="connsiteX4" fmla="*/ 9144127 w 9144127"/>
              <a:gd name="connsiteY4" fmla="*/ 2682877 h 2682877"/>
              <a:gd name="connsiteX5" fmla="*/ 0 w 9144127"/>
              <a:gd name="connsiteY5" fmla="*/ 2682877 h 2682877"/>
              <a:gd name="connsiteX6" fmla="*/ 0 w 9144127"/>
              <a:gd name="connsiteY6" fmla="*/ 0 h 268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127" h="2682877">
                <a:moveTo>
                  <a:pt x="0" y="0"/>
                </a:moveTo>
                <a:lnTo>
                  <a:pt x="1937893" y="0"/>
                </a:lnTo>
                <a:cubicBezTo>
                  <a:pt x="2695702" y="0"/>
                  <a:pt x="4174744" y="2048637"/>
                  <a:pt x="4897247" y="2048637"/>
                </a:cubicBezTo>
                <a:lnTo>
                  <a:pt x="9144127" y="2048637"/>
                </a:lnTo>
                <a:lnTo>
                  <a:pt x="9144127" y="2682877"/>
                </a:lnTo>
                <a:lnTo>
                  <a:pt x="0" y="2682877"/>
                </a:lnTo>
                <a:lnTo>
                  <a:pt x="0" y="0"/>
                </a:lnTo>
                <a:close/>
              </a:path>
            </a:pathLst>
          </a:custGeom>
          <a:solidFill>
            <a:srgbClr val="005273"/>
          </a:solidFill>
          <a:ln w="12700" cap="flat">
            <a:noFill/>
            <a:prstDash val="solid"/>
            <a:miter/>
          </a:ln>
        </p:spPr>
        <p:txBody>
          <a:bodyPr rtlCol="0" anchor="ctr"/>
          <a:lstStyle/>
          <a:p>
            <a:endParaRPr lang="en-US" sz="2400"/>
          </a:p>
        </p:txBody>
      </p:sp>
      <p:pic>
        <p:nvPicPr>
          <p:cNvPr id="8" name="Graphic 7">
            <a:extLst>
              <a:ext uri="{FF2B5EF4-FFF2-40B4-BE49-F238E27FC236}">
                <a16:creationId xmlns:a16="http://schemas.microsoft.com/office/drawing/2014/main" id="{FD36C1AD-79CF-4522-8806-4D199CBC5E8F}"/>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7814" y="2902736"/>
            <a:ext cx="12191999" cy="3132667"/>
          </a:xfrm>
          <a:prstGeom prst="rect">
            <a:avLst/>
          </a:prstGeom>
        </p:spPr>
      </p:pic>
      <p:sp>
        <p:nvSpPr>
          <p:cNvPr id="2" name="Title 1">
            <a:extLst>
              <a:ext uri="{FF2B5EF4-FFF2-40B4-BE49-F238E27FC236}">
                <a16:creationId xmlns:a16="http://schemas.microsoft.com/office/drawing/2014/main" id="{7A21E53D-6040-40D2-9EFB-D145F6D3F888}"/>
              </a:ext>
            </a:extLst>
          </p:cNvPr>
          <p:cNvSpPr>
            <a:spLocks noGrp="1"/>
          </p:cNvSpPr>
          <p:nvPr>
            <p:ph type="ctrTitle" hasCustomPrompt="1"/>
          </p:nvPr>
        </p:nvSpPr>
        <p:spPr>
          <a:xfrm>
            <a:off x="261938" y="3866058"/>
            <a:ext cx="7293667" cy="1206022"/>
          </a:xfrm>
          <a:prstGeom prst="rect">
            <a:avLst/>
          </a:prstGeom>
        </p:spPr>
        <p:txBody>
          <a:bodyPr anchor="t">
            <a:normAutofit/>
          </a:bodyPr>
          <a:lstStyle>
            <a:lvl1pPr algn="l">
              <a:defRPr sz="5800" b="1">
                <a:solidFill>
                  <a:schemeClr val="bg1"/>
                </a:solidFill>
                <a:latin typeface="+mj-lt"/>
              </a:defRPr>
            </a:lvl1pPr>
          </a:lstStyle>
          <a:p>
            <a:r>
              <a:rPr lang="en-US"/>
              <a:t>Presentation Title</a:t>
            </a:r>
          </a:p>
        </p:txBody>
      </p:sp>
      <p:pic>
        <p:nvPicPr>
          <p:cNvPr id="3" name="Graphic 2">
            <a:extLst>
              <a:ext uri="{FF2B5EF4-FFF2-40B4-BE49-F238E27FC236}">
                <a16:creationId xmlns:a16="http://schemas.microsoft.com/office/drawing/2014/main" id="{C4FFC430-4234-54BC-0A97-4167CF73888F}"/>
              </a:ext>
            </a:extLst>
          </p:cNvPr>
          <p:cNvPicPr>
            <a:picLocks noGrp="1" noRot="1" noChangeAspect="1" noMove="1" noResize="1" noEditPoints="1" noAdjustHandles="1" noChangeArrowheads="1" noChangeShapeType="1" noCrop="1"/>
          </p:cNvPicPr>
          <p:nvPr userDrawn="1"/>
        </p:nvPicPr>
        <p:blipFill>
          <a:blip r:embed="rId6">
            <a:extLst>
              <a:ext uri="{96DAC541-7B7A-43D3-8B79-37D633B846F1}">
                <asvg:svgBlip xmlns:asvg="http://schemas.microsoft.com/office/drawing/2016/SVG/main" r:embed="rId7"/>
              </a:ext>
            </a:extLst>
          </a:blip>
          <a:stretch>
            <a:fillRect/>
          </a:stretch>
        </p:blipFill>
        <p:spPr>
          <a:xfrm>
            <a:off x="8677595" y="449354"/>
            <a:ext cx="3176554" cy="321224"/>
          </a:xfrm>
          <a:prstGeom prst="rect">
            <a:avLst/>
          </a:prstGeom>
        </p:spPr>
      </p:pic>
      <p:sp>
        <p:nvSpPr>
          <p:cNvPr id="5" name="Text Placeholder 4">
            <a:extLst>
              <a:ext uri="{FF2B5EF4-FFF2-40B4-BE49-F238E27FC236}">
                <a16:creationId xmlns:a16="http://schemas.microsoft.com/office/drawing/2014/main" id="{01740B72-3527-EBF4-DF20-8E39319C0D21}"/>
              </a:ext>
            </a:extLst>
          </p:cNvPr>
          <p:cNvSpPr>
            <a:spLocks noGrp="1"/>
          </p:cNvSpPr>
          <p:nvPr>
            <p:ph type="body" sz="quarter" idx="10" hasCustomPrompt="1"/>
          </p:nvPr>
        </p:nvSpPr>
        <p:spPr>
          <a:xfrm>
            <a:off x="261938" y="5562600"/>
            <a:ext cx="4433887" cy="1125538"/>
          </a:xfrm>
        </p:spPr>
        <p:txBody>
          <a:bodyPr>
            <a:normAutofit/>
          </a:bodyPr>
          <a:lstStyle>
            <a:lvl1pPr marL="0" indent="0">
              <a:lnSpc>
                <a:spcPct val="100000"/>
              </a:lnSpc>
              <a:spcBef>
                <a:spcPts val="600"/>
              </a:spcBef>
              <a:buNone/>
              <a:defRPr sz="2800">
                <a:solidFill>
                  <a:schemeClr val="bg1"/>
                </a:solidFill>
              </a:defRPr>
            </a:lvl1pPr>
            <a:lvl2pPr marL="609585" indent="0">
              <a:buNone/>
              <a:defRPr>
                <a:solidFill>
                  <a:schemeClr val="bg1"/>
                </a:solidFill>
              </a:defRPr>
            </a:lvl2pPr>
            <a:lvl3pPr marL="1219170" indent="0">
              <a:buNone/>
              <a:defRPr>
                <a:solidFill>
                  <a:schemeClr val="bg1"/>
                </a:solidFill>
              </a:defRPr>
            </a:lvl3pPr>
            <a:lvl4pPr marL="1828755" indent="0">
              <a:buNone/>
              <a:defRPr>
                <a:solidFill>
                  <a:schemeClr val="bg1"/>
                </a:solidFill>
              </a:defRPr>
            </a:lvl4pPr>
            <a:lvl5pPr marL="2438339" indent="0">
              <a:buNone/>
              <a:defRPr>
                <a:solidFill>
                  <a:schemeClr val="bg1"/>
                </a:solidFill>
              </a:defRPr>
            </a:lvl5pPr>
          </a:lstStyle>
          <a:p>
            <a:pPr lvl="0"/>
            <a:r>
              <a:rPr lang="en-US"/>
              <a:t>Sub Title Here</a:t>
            </a:r>
          </a:p>
        </p:txBody>
      </p:sp>
    </p:spTree>
    <p:extLst>
      <p:ext uri="{BB962C8B-B14F-4D97-AF65-F5344CB8AC3E}">
        <p14:creationId xmlns:p14="http://schemas.microsoft.com/office/powerpoint/2010/main" val="4129644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C531-2249-415D-B2B3-8ADDD770617F}"/>
              </a:ext>
            </a:extLst>
          </p:cNvPr>
          <p:cNvSpPr>
            <a:spLocks noGrp="1"/>
          </p:cNvSpPr>
          <p:nvPr>
            <p:ph type="title" hasCustomPrompt="1"/>
          </p:nvPr>
        </p:nvSpPr>
        <p:spPr>
          <a:xfrm>
            <a:off x="117447" y="365760"/>
            <a:ext cx="8083578" cy="1065401"/>
          </a:xfrm>
        </p:spPr>
        <p:txBody>
          <a:bodyPr/>
          <a:lstStyle>
            <a:lvl1pPr>
              <a:defRPr>
                <a:solidFill>
                  <a:schemeClr val="accent1"/>
                </a:solidFill>
              </a:defRPr>
            </a:lvl1pPr>
          </a:lstStyle>
          <a:p>
            <a:r>
              <a:rPr lang="en-US"/>
              <a:t>Title</a:t>
            </a:r>
          </a:p>
        </p:txBody>
      </p:sp>
      <p:sp>
        <p:nvSpPr>
          <p:cNvPr id="5" name="Picture Placeholder 8">
            <a:extLst>
              <a:ext uri="{FF2B5EF4-FFF2-40B4-BE49-F238E27FC236}">
                <a16:creationId xmlns:a16="http://schemas.microsoft.com/office/drawing/2014/main" id="{0AC64A9B-1EC0-4D5E-9724-954B96019ABE}"/>
              </a:ext>
            </a:extLst>
          </p:cNvPr>
          <p:cNvSpPr>
            <a:spLocks noGrp="1"/>
          </p:cNvSpPr>
          <p:nvPr>
            <p:ph type="pic" sz="quarter" idx="13"/>
          </p:nvPr>
        </p:nvSpPr>
        <p:spPr>
          <a:xfrm>
            <a:off x="7095567" y="1835012"/>
            <a:ext cx="4572000" cy="4570115"/>
          </a:xfrm>
          <a:prstGeom prst="ellipse">
            <a:avLst/>
          </a:prstGeom>
          <a:pattFill prst="lgCheck">
            <a:fgClr>
              <a:schemeClr val="bg1">
                <a:lumMod val="75000"/>
              </a:schemeClr>
            </a:fgClr>
            <a:bgClr>
              <a:schemeClr val="bg1"/>
            </a:bgClr>
          </a:pattFill>
          <a:ln w="57150">
            <a:noFill/>
          </a:ln>
        </p:spPr>
        <p:txBody>
          <a:bodyPr anchor="ctr"/>
          <a:lstStyle>
            <a:lvl1pPr marL="6351" indent="0" algn="ctr">
              <a:buFontTx/>
              <a:buNone/>
              <a:defRPr/>
            </a:lvl1pPr>
          </a:lstStyle>
          <a:p>
            <a:r>
              <a:rPr lang="en-US"/>
              <a:t>Click icon to add picture</a:t>
            </a:r>
          </a:p>
        </p:txBody>
      </p:sp>
      <p:sp>
        <p:nvSpPr>
          <p:cNvPr id="4" name="Text Placeholder 2">
            <a:extLst>
              <a:ext uri="{FF2B5EF4-FFF2-40B4-BE49-F238E27FC236}">
                <a16:creationId xmlns:a16="http://schemas.microsoft.com/office/drawing/2014/main" id="{5D0DEB9C-2599-8792-FA18-93E5E1B56662}"/>
              </a:ext>
            </a:extLst>
          </p:cNvPr>
          <p:cNvSpPr>
            <a:spLocks noGrp="1"/>
          </p:cNvSpPr>
          <p:nvPr>
            <p:ph idx="10"/>
          </p:nvPr>
        </p:nvSpPr>
        <p:spPr>
          <a:xfrm>
            <a:off x="117447" y="1719743"/>
            <a:ext cx="6846061" cy="4952634"/>
          </a:xfrm>
          <a:prstGeom prst="rect">
            <a:avLst/>
          </a:prstGeom>
        </p:spPr>
        <p:txBody>
          <a:bodyPr vert="horz" lIns="91440" tIns="45720" rIns="91440" bIns="45720" rtlCol="0">
            <a:normAutofit/>
          </a:bodyPr>
          <a:lstStyle>
            <a:lvl1pPr>
              <a:buClr>
                <a:schemeClr val="accent1"/>
              </a:buClr>
              <a:defRPr>
                <a:solidFill>
                  <a:schemeClr val="tx1"/>
                </a:solidFill>
              </a:defRPr>
            </a:lvl1pPr>
            <a:lvl2pPr>
              <a:buClr>
                <a:schemeClr val="accent3"/>
              </a:buClr>
              <a:defRPr>
                <a:solidFill>
                  <a:schemeClr val="tx1"/>
                </a:solidFill>
              </a:defRPr>
            </a:lvl2pPr>
            <a:lvl3pPr>
              <a:defRPr>
                <a:solidFill>
                  <a:schemeClr val="tx1"/>
                </a:solidFill>
              </a:defRPr>
            </a:lvl3pPr>
            <a:lvl4pPr marL="2133547" indent="-304792">
              <a:buClr>
                <a:schemeClr val="accent3"/>
              </a:buClr>
              <a:buFont typeface="Calibri" panose="020F0502020204030204" pitchFamily="34" charset="0"/>
              <a:buChar cha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092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a:blip r:embed="rId2">
            <a:alphaModFix amt="0"/>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7" name="Shoshone Falls">
            <a:extLst>
              <a:ext uri="{FF2B5EF4-FFF2-40B4-BE49-F238E27FC236}">
                <a16:creationId xmlns:a16="http://schemas.microsoft.com/office/drawing/2014/main" id="{1C64E07E-6B91-221E-3EFA-6E0D31C82292}"/>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1371600"/>
            <a:ext cx="12192000" cy="5486400"/>
          </a:xfrm>
          <a:prstGeom prst="rect">
            <a:avLst/>
          </a:prstGeom>
        </p:spPr>
      </p:pic>
      <p:pic>
        <p:nvPicPr>
          <p:cNvPr id="6" name="Picture 5">
            <a:extLst>
              <a:ext uri="{FF2B5EF4-FFF2-40B4-BE49-F238E27FC236}">
                <a16:creationId xmlns:a16="http://schemas.microsoft.com/office/drawing/2014/main" id="{03EBCD98-9C6C-E056-B3D5-F0D24A672F72}"/>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rcRect/>
          <a:stretch/>
        </p:blipFill>
        <p:spPr>
          <a:xfrm>
            <a:off x="0" y="-9144"/>
            <a:ext cx="12194540" cy="6858000"/>
          </a:xfrm>
          <a:prstGeom prst="rect">
            <a:avLst/>
          </a:prstGeom>
        </p:spPr>
      </p:pic>
      <p:sp>
        <p:nvSpPr>
          <p:cNvPr id="2" name="Title Placeholder">
            <a:extLst>
              <a:ext uri="{FF2B5EF4-FFF2-40B4-BE49-F238E27FC236}">
                <a16:creationId xmlns:a16="http://schemas.microsoft.com/office/drawing/2014/main" id="{3CA1A85D-3439-202C-520B-9C871B4DFD9C}"/>
              </a:ext>
            </a:extLst>
          </p:cNvPr>
          <p:cNvSpPr>
            <a:spLocks noGrp="1"/>
          </p:cNvSpPr>
          <p:nvPr>
            <p:ph type="ctrTitle" hasCustomPrompt="1"/>
          </p:nvPr>
        </p:nvSpPr>
        <p:spPr>
          <a:xfrm>
            <a:off x="1046853" y="2966798"/>
            <a:ext cx="9893136" cy="872696"/>
          </a:xfrm>
          <a:prstGeom prst="rect">
            <a:avLst/>
          </a:prstGeom>
          <a:effectLst>
            <a:outerShdw blurRad="254000" algn="br" rotWithShape="0">
              <a:schemeClr val="tx1"/>
            </a:outerShdw>
          </a:effectLst>
        </p:spPr>
        <p:txBody>
          <a:bodyPr anchor="b"/>
          <a:lstStyle>
            <a:lvl1pPr algn="ctr">
              <a:defRPr sz="6000" b="1" spc="-150">
                <a:solidFill>
                  <a:schemeClr val="bg1"/>
                </a:solidFill>
                <a:latin typeface="Calibri" panose="020F0502020204030204" pitchFamily="34" charset="0"/>
                <a:cs typeface="Calibri" panose="020F0502020204030204" pitchFamily="34" charset="0"/>
              </a:defRPr>
            </a:lvl1pPr>
          </a:lstStyle>
          <a:p>
            <a:r>
              <a:rPr lang="en-US"/>
              <a:t>PRESENTATION TITLE</a:t>
            </a:r>
          </a:p>
        </p:txBody>
      </p:sp>
      <p:sp>
        <p:nvSpPr>
          <p:cNvPr id="3" name="Subtitle Placeholder">
            <a:extLst>
              <a:ext uri="{FF2B5EF4-FFF2-40B4-BE49-F238E27FC236}">
                <a16:creationId xmlns:a16="http://schemas.microsoft.com/office/drawing/2014/main" id="{D891522F-9747-C8F5-850D-35E2851861C5}"/>
              </a:ext>
            </a:extLst>
          </p:cNvPr>
          <p:cNvSpPr>
            <a:spLocks noGrp="1"/>
          </p:cNvSpPr>
          <p:nvPr>
            <p:ph type="subTitle" idx="1" hasCustomPrompt="1"/>
          </p:nvPr>
        </p:nvSpPr>
        <p:spPr>
          <a:xfrm>
            <a:off x="1046853" y="3851413"/>
            <a:ext cx="9893135" cy="1655762"/>
          </a:xfrm>
          <a:prstGeom prst="rect">
            <a:avLst/>
          </a:prstGeom>
          <a:effectLst>
            <a:outerShdw blurRad="254000" algn="t" rotWithShape="0">
              <a:schemeClr val="tx1"/>
            </a:outerShdw>
          </a:effectLst>
        </p:spPr>
        <p:txBody>
          <a:bodyPr/>
          <a:lstStyle>
            <a:lvl1pPr marL="0" indent="0" algn="ctr">
              <a:buNone/>
              <a:defRPr sz="2400" b="1">
                <a:solidFill>
                  <a:srgbClr val="FFC000"/>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a presentation subtitle here.</a:t>
            </a:r>
          </a:p>
        </p:txBody>
      </p:sp>
      <p:sp>
        <p:nvSpPr>
          <p:cNvPr id="4" name="Date Placeholder">
            <a:extLst>
              <a:ext uri="{FF2B5EF4-FFF2-40B4-BE49-F238E27FC236}">
                <a16:creationId xmlns:a16="http://schemas.microsoft.com/office/drawing/2014/main" id="{E3123F01-4BDF-414D-66F1-ECF1FCB98B06}"/>
              </a:ext>
            </a:extLst>
          </p:cNvPr>
          <p:cNvSpPr>
            <a:spLocks noGrp="1"/>
          </p:cNvSpPr>
          <p:nvPr>
            <p:ph type="dt" sz="half" idx="10"/>
          </p:nvPr>
        </p:nvSpPr>
        <p:spPr>
          <a:xfrm>
            <a:off x="226931" y="6356350"/>
            <a:ext cx="2663107" cy="365125"/>
          </a:xfrm>
        </p:spPr>
        <p:txBody>
          <a:bodyPr/>
          <a:lstStyle>
            <a:lvl1pPr>
              <a:defRPr sz="1800">
                <a:solidFill>
                  <a:schemeClr val="tx1"/>
                </a:solidFill>
              </a:defRPr>
            </a:lvl1pPr>
          </a:lstStyle>
          <a:p>
            <a:fld id="{207ECE12-D86B-49D8-A550-BE79A13C4117}" type="datetime1">
              <a:rPr lang="en-US" smtClean="0"/>
              <a:t>12/17/2024</a:t>
            </a:fld>
            <a:endParaRPr lang="en-US"/>
          </a:p>
        </p:txBody>
      </p:sp>
      <p:sp>
        <p:nvSpPr>
          <p:cNvPr id="15" name="Presenter Name Placeholder">
            <a:extLst>
              <a:ext uri="{FF2B5EF4-FFF2-40B4-BE49-F238E27FC236}">
                <a16:creationId xmlns:a16="http://schemas.microsoft.com/office/drawing/2014/main" id="{C035C3B0-458B-FBF0-578B-FDEC7CA79A9F}"/>
              </a:ext>
            </a:extLst>
          </p:cNvPr>
          <p:cNvSpPr>
            <a:spLocks noGrp="1"/>
          </p:cNvSpPr>
          <p:nvPr>
            <p:ph type="body" sz="quarter" idx="13" hasCustomPrompt="1"/>
          </p:nvPr>
        </p:nvSpPr>
        <p:spPr>
          <a:xfrm>
            <a:off x="226931" y="5865016"/>
            <a:ext cx="2663107" cy="365125"/>
          </a:xfrm>
          <a:prstGeom prst="rect">
            <a:avLst/>
          </a:prstGeom>
        </p:spPr>
        <p:txBody>
          <a:bodyPr>
            <a:normAutofit/>
          </a:bodyPr>
          <a:lstStyle>
            <a:lvl1pPr marL="0" indent="0">
              <a:buNone/>
              <a:defRPr sz="1800" b="1"/>
            </a:lvl1pPr>
          </a:lstStyle>
          <a:p>
            <a:pPr lvl="0"/>
            <a:r>
              <a:rPr lang="en-US"/>
              <a:t>Presenter Name</a:t>
            </a:r>
          </a:p>
        </p:txBody>
      </p:sp>
    </p:spTree>
    <p:extLst>
      <p:ext uri="{BB962C8B-B14F-4D97-AF65-F5344CB8AC3E}">
        <p14:creationId xmlns:p14="http://schemas.microsoft.com/office/powerpoint/2010/main" val="2549862181"/>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a:blip r:embed="rId2">
            <a:alphaModFix amt="0"/>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7" name="Shoshone Falls">
            <a:extLst>
              <a:ext uri="{FF2B5EF4-FFF2-40B4-BE49-F238E27FC236}">
                <a16:creationId xmlns:a16="http://schemas.microsoft.com/office/drawing/2014/main" id="{1C64E07E-6B91-221E-3EFA-6E0D31C8229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937"/>
          <a:stretch/>
        </p:blipFill>
        <p:spPr>
          <a:xfrm>
            <a:off x="0" y="1371600"/>
            <a:ext cx="12192000" cy="5486400"/>
          </a:xfrm>
          <a:prstGeom prst="rect">
            <a:avLst/>
          </a:prstGeom>
        </p:spPr>
      </p:pic>
      <p:pic>
        <p:nvPicPr>
          <p:cNvPr id="6" name="Picture 5">
            <a:extLst>
              <a:ext uri="{FF2B5EF4-FFF2-40B4-BE49-F238E27FC236}">
                <a16:creationId xmlns:a16="http://schemas.microsoft.com/office/drawing/2014/main" id="{03EBCD98-9C6C-E056-B3D5-F0D24A672F72}"/>
              </a:ext>
            </a:extLst>
          </p:cNvPr>
          <p:cNvPicPr>
            <a:picLocks noGrp="1" noRot="1" noChangeAspec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Lst>
          </a:blip>
          <a:srcRect/>
          <a:stretch/>
        </p:blipFill>
        <p:spPr>
          <a:xfrm>
            <a:off x="0" y="-9144"/>
            <a:ext cx="12194540" cy="6858000"/>
          </a:xfrm>
          <a:prstGeom prst="rect">
            <a:avLst/>
          </a:prstGeom>
        </p:spPr>
      </p:pic>
      <p:sp>
        <p:nvSpPr>
          <p:cNvPr id="2" name="Title Placeholder">
            <a:extLst>
              <a:ext uri="{FF2B5EF4-FFF2-40B4-BE49-F238E27FC236}">
                <a16:creationId xmlns:a16="http://schemas.microsoft.com/office/drawing/2014/main" id="{3CA1A85D-3439-202C-520B-9C871B4DFD9C}"/>
              </a:ext>
            </a:extLst>
          </p:cNvPr>
          <p:cNvSpPr>
            <a:spLocks noGrp="1"/>
          </p:cNvSpPr>
          <p:nvPr>
            <p:ph type="ctrTitle" hasCustomPrompt="1"/>
          </p:nvPr>
        </p:nvSpPr>
        <p:spPr>
          <a:xfrm>
            <a:off x="1046853" y="2966798"/>
            <a:ext cx="9893136" cy="872696"/>
          </a:xfrm>
          <a:prstGeom prst="rect">
            <a:avLst/>
          </a:prstGeom>
          <a:effectLst>
            <a:outerShdw blurRad="254000" algn="br" rotWithShape="0">
              <a:schemeClr val="tx1"/>
            </a:outerShdw>
          </a:effectLst>
        </p:spPr>
        <p:txBody>
          <a:bodyPr anchor="b"/>
          <a:lstStyle>
            <a:lvl1pPr algn="ctr">
              <a:defRPr sz="6000" b="1" spc="-150">
                <a:solidFill>
                  <a:schemeClr val="bg1"/>
                </a:solidFill>
                <a:latin typeface="Calibri" panose="020F0502020204030204" pitchFamily="34" charset="0"/>
                <a:cs typeface="Calibri" panose="020F0502020204030204" pitchFamily="34" charset="0"/>
              </a:defRPr>
            </a:lvl1pPr>
          </a:lstStyle>
          <a:p>
            <a:r>
              <a:rPr lang="en-US"/>
              <a:t>PRESENTATION TITLE</a:t>
            </a:r>
          </a:p>
        </p:txBody>
      </p:sp>
      <p:sp>
        <p:nvSpPr>
          <p:cNvPr id="3" name="Subtitle Placeholder">
            <a:extLst>
              <a:ext uri="{FF2B5EF4-FFF2-40B4-BE49-F238E27FC236}">
                <a16:creationId xmlns:a16="http://schemas.microsoft.com/office/drawing/2014/main" id="{D891522F-9747-C8F5-850D-35E2851861C5}"/>
              </a:ext>
            </a:extLst>
          </p:cNvPr>
          <p:cNvSpPr>
            <a:spLocks noGrp="1"/>
          </p:cNvSpPr>
          <p:nvPr>
            <p:ph type="subTitle" idx="1" hasCustomPrompt="1"/>
          </p:nvPr>
        </p:nvSpPr>
        <p:spPr>
          <a:xfrm>
            <a:off x="1046853" y="3851413"/>
            <a:ext cx="9893135" cy="1655762"/>
          </a:xfrm>
          <a:prstGeom prst="rect">
            <a:avLst/>
          </a:prstGeom>
          <a:effectLst>
            <a:outerShdw blurRad="254000" algn="t" rotWithShape="0">
              <a:schemeClr val="tx1"/>
            </a:outerShdw>
          </a:effectLst>
        </p:spPr>
        <p:txBody>
          <a:bodyPr/>
          <a:lstStyle>
            <a:lvl1pPr marL="0" indent="0" algn="ctr">
              <a:buNone/>
              <a:defRPr sz="2400" b="1">
                <a:solidFill>
                  <a:srgbClr val="FFC000"/>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a presentation subtitle here.</a:t>
            </a:r>
          </a:p>
        </p:txBody>
      </p:sp>
      <p:sp>
        <p:nvSpPr>
          <p:cNvPr id="4" name="Date Placeholder">
            <a:extLst>
              <a:ext uri="{FF2B5EF4-FFF2-40B4-BE49-F238E27FC236}">
                <a16:creationId xmlns:a16="http://schemas.microsoft.com/office/drawing/2014/main" id="{E3123F01-4BDF-414D-66F1-ECF1FCB98B06}"/>
              </a:ext>
            </a:extLst>
          </p:cNvPr>
          <p:cNvSpPr>
            <a:spLocks noGrp="1"/>
          </p:cNvSpPr>
          <p:nvPr>
            <p:ph type="dt" sz="half" idx="10"/>
          </p:nvPr>
        </p:nvSpPr>
        <p:spPr>
          <a:xfrm>
            <a:off x="226931" y="6356350"/>
            <a:ext cx="2663107" cy="365125"/>
          </a:xfrm>
        </p:spPr>
        <p:txBody>
          <a:bodyPr/>
          <a:lstStyle>
            <a:lvl1pPr>
              <a:defRPr sz="1800">
                <a:solidFill>
                  <a:schemeClr val="tx1"/>
                </a:solidFill>
              </a:defRPr>
            </a:lvl1pPr>
          </a:lstStyle>
          <a:p>
            <a:fld id="{207ECE12-D86B-49D8-A550-BE79A13C4117}" type="datetime1">
              <a:rPr lang="en-US" smtClean="0"/>
              <a:t>12/17/2024</a:t>
            </a:fld>
            <a:endParaRPr lang="en-US"/>
          </a:p>
        </p:txBody>
      </p:sp>
      <p:sp>
        <p:nvSpPr>
          <p:cNvPr id="15" name="Presenter Name Placeholder">
            <a:extLst>
              <a:ext uri="{FF2B5EF4-FFF2-40B4-BE49-F238E27FC236}">
                <a16:creationId xmlns:a16="http://schemas.microsoft.com/office/drawing/2014/main" id="{C035C3B0-458B-FBF0-578B-FDEC7CA79A9F}"/>
              </a:ext>
            </a:extLst>
          </p:cNvPr>
          <p:cNvSpPr>
            <a:spLocks noGrp="1"/>
          </p:cNvSpPr>
          <p:nvPr>
            <p:ph type="body" sz="quarter" idx="13" hasCustomPrompt="1"/>
          </p:nvPr>
        </p:nvSpPr>
        <p:spPr>
          <a:xfrm>
            <a:off x="226931" y="5865016"/>
            <a:ext cx="2663107" cy="365125"/>
          </a:xfrm>
          <a:prstGeom prst="rect">
            <a:avLst/>
          </a:prstGeom>
        </p:spPr>
        <p:txBody>
          <a:bodyPr>
            <a:normAutofit/>
          </a:bodyPr>
          <a:lstStyle>
            <a:lvl1pPr marL="0" indent="0">
              <a:buNone/>
              <a:defRPr sz="1800" b="1"/>
            </a:lvl1pPr>
          </a:lstStyle>
          <a:p>
            <a:pPr lvl="0"/>
            <a:r>
              <a:rPr lang="en-US"/>
              <a:t>Presenter Name</a:t>
            </a:r>
          </a:p>
        </p:txBody>
      </p:sp>
    </p:spTree>
    <p:extLst>
      <p:ext uri="{BB962C8B-B14F-4D97-AF65-F5344CB8AC3E}">
        <p14:creationId xmlns:p14="http://schemas.microsoft.com/office/powerpoint/2010/main" val="3079659010"/>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a:blip r:embed="rId2">
            <a:alphaModFix amt="0"/>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7" name="Shoshone Falls">
            <a:extLst>
              <a:ext uri="{FF2B5EF4-FFF2-40B4-BE49-F238E27FC236}">
                <a16:creationId xmlns:a16="http://schemas.microsoft.com/office/drawing/2014/main" id="{1C64E07E-6B91-221E-3EFA-6E0D31C8229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917"/>
          <a:stretch/>
        </p:blipFill>
        <p:spPr>
          <a:xfrm>
            <a:off x="0" y="9144"/>
            <a:ext cx="12192000" cy="6858000"/>
          </a:xfrm>
          <a:prstGeom prst="rect">
            <a:avLst/>
          </a:prstGeom>
        </p:spPr>
      </p:pic>
      <p:pic>
        <p:nvPicPr>
          <p:cNvPr id="5" name="Picture 4">
            <a:extLst>
              <a:ext uri="{FF2B5EF4-FFF2-40B4-BE49-F238E27FC236}">
                <a16:creationId xmlns:a16="http://schemas.microsoft.com/office/drawing/2014/main" id="{BC3B88FF-F339-C18B-58D4-0D0E49820459}"/>
              </a:ext>
            </a:extLst>
          </p:cNvPr>
          <p:cNvPicPr>
            <a:picLocks noGrp="1" noRot="1" noChangeAspec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Lst>
          </a:blip>
          <a:srcRect/>
          <a:stretch/>
        </p:blipFill>
        <p:spPr>
          <a:xfrm>
            <a:off x="0" y="-9144"/>
            <a:ext cx="12194540" cy="6858000"/>
          </a:xfrm>
          <a:prstGeom prst="rect">
            <a:avLst/>
          </a:prstGeom>
        </p:spPr>
      </p:pic>
      <p:sp>
        <p:nvSpPr>
          <p:cNvPr id="2" name="Title Placeholder">
            <a:extLst>
              <a:ext uri="{FF2B5EF4-FFF2-40B4-BE49-F238E27FC236}">
                <a16:creationId xmlns:a16="http://schemas.microsoft.com/office/drawing/2014/main" id="{3CA1A85D-3439-202C-520B-9C871B4DFD9C}"/>
              </a:ext>
            </a:extLst>
          </p:cNvPr>
          <p:cNvSpPr>
            <a:spLocks noGrp="1"/>
          </p:cNvSpPr>
          <p:nvPr>
            <p:ph type="ctrTitle" hasCustomPrompt="1"/>
          </p:nvPr>
        </p:nvSpPr>
        <p:spPr>
          <a:xfrm>
            <a:off x="1046853" y="2966798"/>
            <a:ext cx="9893136" cy="872696"/>
          </a:xfrm>
          <a:prstGeom prst="rect">
            <a:avLst/>
          </a:prstGeom>
          <a:effectLst>
            <a:outerShdw blurRad="254000" algn="br" rotWithShape="0">
              <a:schemeClr val="tx1"/>
            </a:outerShdw>
          </a:effectLst>
        </p:spPr>
        <p:txBody>
          <a:bodyPr anchor="b"/>
          <a:lstStyle>
            <a:lvl1pPr algn="ctr">
              <a:defRPr sz="6000" b="1" spc="-150">
                <a:solidFill>
                  <a:schemeClr val="bg1"/>
                </a:solidFill>
                <a:latin typeface="Calibri" panose="020F0502020204030204" pitchFamily="34" charset="0"/>
                <a:cs typeface="Calibri" panose="020F0502020204030204" pitchFamily="34" charset="0"/>
              </a:defRPr>
            </a:lvl1pPr>
          </a:lstStyle>
          <a:p>
            <a:r>
              <a:rPr lang="en-US"/>
              <a:t>PRESENTATION TITLE</a:t>
            </a:r>
          </a:p>
        </p:txBody>
      </p:sp>
      <p:sp>
        <p:nvSpPr>
          <p:cNvPr id="3" name="Subtitle Placeholder">
            <a:extLst>
              <a:ext uri="{FF2B5EF4-FFF2-40B4-BE49-F238E27FC236}">
                <a16:creationId xmlns:a16="http://schemas.microsoft.com/office/drawing/2014/main" id="{D891522F-9747-C8F5-850D-35E2851861C5}"/>
              </a:ext>
            </a:extLst>
          </p:cNvPr>
          <p:cNvSpPr>
            <a:spLocks noGrp="1"/>
          </p:cNvSpPr>
          <p:nvPr>
            <p:ph type="subTitle" idx="1" hasCustomPrompt="1"/>
          </p:nvPr>
        </p:nvSpPr>
        <p:spPr>
          <a:xfrm>
            <a:off x="1046853" y="3851413"/>
            <a:ext cx="9893135" cy="1655762"/>
          </a:xfrm>
          <a:prstGeom prst="rect">
            <a:avLst/>
          </a:prstGeom>
          <a:effectLst>
            <a:outerShdw blurRad="254000" algn="t" rotWithShape="0">
              <a:schemeClr val="tx1"/>
            </a:outerShdw>
          </a:effectLst>
        </p:spPr>
        <p:txBody>
          <a:bodyPr/>
          <a:lstStyle>
            <a:lvl1pPr marL="0" indent="0" algn="ctr">
              <a:buNone/>
              <a:defRPr sz="2400" b="1">
                <a:solidFill>
                  <a:srgbClr val="FFC000"/>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a presentation subtitle here.</a:t>
            </a:r>
          </a:p>
        </p:txBody>
      </p:sp>
      <p:sp>
        <p:nvSpPr>
          <p:cNvPr id="4" name="Date Placeholder">
            <a:extLst>
              <a:ext uri="{FF2B5EF4-FFF2-40B4-BE49-F238E27FC236}">
                <a16:creationId xmlns:a16="http://schemas.microsoft.com/office/drawing/2014/main" id="{E3123F01-4BDF-414D-66F1-ECF1FCB98B06}"/>
              </a:ext>
            </a:extLst>
          </p:cNvPr>
          <p:cNvSpPr>
            <a:spLocks noGrp="1"/>
          </p:cNvSpPr>
          <p:nvPr>
            <p:ph type="dt" sz="half" idx="10"/>
          </p:nvPr>
        </p:nvSpPr>
        <p:spPr>
          <a:xfrm>
            <a:off x="226931" y="6356350"/>
            <a:ext cx="2663107" cy="365125"/>
          </a:xfrm>
        </p:spPr>
        <p:txBody>
          <a:bodyPr/>
          <a:lstStyle>
            <a:lvl1pPr>
              <a:defRPr sz="1800">
                <a:solidFill>
                  <a:schemeClr val="tx1"/>
                </a:solidFill>
              </a:defRPr>
            </a:lvl1pPr>
          </a:lstStyle>
          <a:p>
            <a:fld id="{207ECE12-D86B-49D8-A550-BE79A13C4117}" type="datetime1">
              <a:rPr lang="en-US" smtClean="0"/>
              <a:t>12/17/2024</a:t>
            </a:fld>
            <a:endParaRPr lang="en-US"/>
          </a:p>
        </p:txBody>
      </p:sp>
      <p:sp>
        <p:nvSpPr>
          <p:cNvPr id="15" name="Presenter Name Placeholder">
            <a:extLst>
              <a:ext uri="{FF2B5EF4-FFF2-40B4-BE49-F238E27FC236}">
                <a16:creationId xmlns:a16="http://schemas.microsoft.com/office/drawing/2014/main" id="{C035C3B0-458B-FBF0-578B-FDEC7CA79A9F}"/>
              </a:ext>
            </a:extLst>
          </p:cNvPr>
          <p:cNvSpPr>
            <a:spLocks noGrp="1"/>
          </p:cNvSpPr>
          <p:nvPr>
            <p:ph type="body" sz="quarter" idx="13" hasCustomPrompt="1"/>
          </p:nvPr>
        </p:nvSpPr>
        <p:spPr>
          <a:xfrm>
            <a:off x="226931" y="5865016"/>
            <a:ext cx="2663107" cy="365125"/>
          </a:xfrm>
          <a:prstGeom prst="rect">
            <a:avLst/>
          </a:prstGeom>
        </p:spPr>
        <p:txBody>
          <a:bodyPr>
            <a:normAutofit/>
          </a:bodyPr>
          <a:lstStyle>
            <a:lvl1pPr marL="0" indent="0">
              <a:buNone/>
              <a:defRPr sz="1800" b="1"/>
            </a:lvl1pPr>
          </a:lstStyle>
          <a:p>
            <a:pPr lvl="0"/>
            <a:r>
              <a:rPr lang="en-US"/>
              <a:t>Presenter Name</a:t>
            </a:r>
          </a:p>
        </p:txBody>
      </p:sp>
    </p:spTree>
    <p:extLst>
      <p:ext uri="{BB962C8B-B14F-4D97-AF65-F5344CB8AC3E}">
        <p14:creationId xmlns:p14="http://schemas.microsoft.com/office/powerpoint/2010/main" val="87061559"/>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 Image">
    <p:bg>
      <p:bgPr>
        <a:blipFill dpi="0" rotWithShape="1">
          <a:blip r:embed="rId2" cstate="email">
            <a:lum/>
            <a:extLst>
              <a:ext uri="{28A0092B-C50C-407E-A947-70E740481C1C}">
                <a14:useLocalDpi xmlns:a14="http://schemas.microsoft.com/office/drawing/2010/main"/>
              </a:ext>
            </a:extLst>
          </a:blip>
          <a:srcRect/>
          <a:stretch>
            <a:fillRect r="68000"/>
          </a:stretch>
        </a:blipFill>
        <a:effectLst/>
      </p:bgPr>
    </p:bg>
    <p:spTree>
      <p:nvGrpSpPr>
        <p:cNvPr id="1" name=""/>
        <p:cNvGrpSpPr/>
        <p:nvPr/>
      </p:nvGrpSpPr>
      <p:grpSpPr>
        <a:xfrm>
          <a:off x="0" y="0"/>
          <a:ext cx="0" cy="0"/>
          <a:chOff x="0" y="0"/>
          <a:chExt cx="0" cy="0"/>
        </a:xfrm>
      </p:grpSpPr>
      <p:sp>
        <p:nvSpPr>
          <p:cNvPr id="15" name="Body Placeholder">
            <a:extLst>
              <a:ext uri="{FF2B5EF4-FFF2-40B4-BE49-F238E27FC236}">
                <a16:creationId xmlns:a16="http://schemas.microsoft.com/office/drawing/2014/main" id="{6F381B59-3DE9-3529-78DA-F49CF0D2F9C6}"/>
              </a:ext>
            </a:extLst>
          </p:cNvPr>
          <p:cNvSpPr>
            <a:spLocks noGrp="1"/>
          </p:cNvSpPr>
          <p:nvPr>
            <p:ph type="body" sz="quarter" idx="16" hasCustomPrompt="1"/>
          </p:nvPr>
        </p:nvSpPr>
        <p:spPr>
          <a:xfrm>
            <a:off x="142387" y="2422288"/>
            <a:ext cx="3194050" cy="3910013"/>
          </a:xfrm>
          <a:prstGeom prst="rect">
            <a:avLst/>
          </a:prstGeom>
        </p:spPr>
        <p:txBody>
          <a:bodyPr>
            <a:normAutofit/>
          </a:bodyPr>
          <a:lstStyle>
            <a:lvl1pPr marL="0" indent="0">
              <a:buFont typeface="Arial" panose="020B0604020202020204" pitchFamily="34" charset="0"/>
              <a:buNone/>
              <a:defRPr sz="16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area is a great place to put any text to support your title.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endParaRPr lang="en-US"/>
          </a:p>
          <a:p>
            <a:pPr lvl="0"/>
            <a:br>
              <a:rPr lang="en-US"/>
            </a:br>
            <a:endParaRPr lang="en-US"/>
          </a:p>
        </p:txBody>
      </p:sp>
      <p:sp>
        <p:nvSpPr>
          <p:cNvPr id="8" name="Subtitle Placeholder">
            <a:extLst>
              <a:ext uri="{FF2B5EF4-FFF2-40B4-BE49-F238E27FC236}">
                <a16:creationId xmlns:a16="http://schemas.microsoft.com/office/drawing/2014/main" id="{4D5856EB-921E-2A73-EBEF-BCA5E17653AA}"/>
              </a:ext>
            </a:extLst>
          </p:cNvPr>
          <p:cNvSpPr>
            <a:spLocks noGrp="1"/>
          </p:cNvSpPr>
          <p:nvPr>
            <p:ph type="subTitle" idx="13" hasCustomPrompt="1"/>
          </p:nvPr>
        </p:nvSpPr>
        <p:spPr>
          <a:xfrm>
            <a:off x="142387" y="1252692"/>
            <a:ext cx="3194837" cy="801296"/>
          </a:xfrm>
          <a:prstGeom prst="rect">
            <a:avLst/>
          </a:prstGeom>
          <a:effectLst>
            <a:outerShdw blurRad="254000" algn="t" rotWithShape="0">
              <a:schemeClr val="accent2"/>
            </a:outerShdw>
          </a:effectLst>
        </p:spPr>
        <p:txBody>
          <a:bodyPr/>
          <a:lstStyle>
            <a:lvl1pPr marL="0" indent="0" algn="l">
              <a:buNone/>
              <a:defRPr sz="2400" b="1">
                <a:solidFill>
                  <a:srgbClr val="FFC00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2" name="Title Placeholder">
            <a:extLst>
              <a:ext uri="{FF2B5EF4-FFF2-40B4-BE49-F238E27FC236}">
                <a16:creationId xmlns:a16="http://schemas.microsoft.com/office/drawing/2014/main" id="{28DF8E78-4D9B-85B8-A162-2A4C8ACC6C52}"/>
              </a:ext>
            </a:extLst>
          </p:cNvPr>
          <p:cNvSpPr>
            <a:spLocks noGrp="1"/>
          </p:cNvSpPr>
          <p:nvPr>
            <p:ph type="title" hasCustomPrompt="1"/>
          </p:nvPr>
        </p:nvSpPr>
        <p:spPr>
          <a:xfrm>
            <a:off x="142388" y="-19741"/>
            <a:ext cx="3194838" cy="1272433"/>
          </a:xfrm>
          <a:prstGeom prst="rect">
            <a:avLst/>
          </a:prstGeom>
          <a:effectLst>
            <a:outerShdw blurRad="254000" algn="t" rotWithShape="0">
              <a:schemeClr val="accent2"/>
            </a:outerShdw>
          </a:effectLst>
        </p:spPr>
        <p:txBody>
          <a:bodyPr anchor="b">
            <a:normAutofit/>
          </a:bodyPr>
          <a:lstStyle>
            <a:lvl1pPr>
              <a:defRPr sz="3200" b="1">
                <a:solidFill>
                  <a:schemeClr val="bg1"/>
                </a:solidFill>
              </a:defRPr>
            </a:lvl1pPr>
          </a:lstStyle>
          <a:p>
            <a:r>
              <a:rPr lang="en-US"/>
              <a:t>SLIDE TITLE</a:t>
            </a:r>
          </a:p>
        </p:txBody>
      </p:sp>
      <p:sp>
        <p:nvSpPr>
          <p:cNvPr id="4" name="Picture Placeholder">
            <a:extLst>
              <a:ext uri="{FF2B5EF4-FFF2-40B4-BE49-F238E27FC236}">
                <a16:creationId xmlns:a16="http://schemas.microsoft.com/office/drawing/2014/main" id="{ED321B29-2925-CE56-0B80-D6BABA6761B4}"/>
              </a:ext>
            </a:extLst>
          </p:cNvPr>
          <p:cNvSpPr>
            <a:spLocks noGrp="1"/>
          </p:cNvSpPr>
          <p:nvPr>
            <p:ph type="pic" sz="quarter" idx="17" hasCustomPrompt="1"/>
          </p:nvPr>
        </p:nvSpPr>
        <p:spPr>
          <a:xfrm>
            <a:off x="4141788" y="682625"/>
            <a:ext cx="7793037" cy="5595938"/>
          </a:xfrm>
          <a:prstGeom prst="rect">
            <a:avLst/>
          </a:prstGeom>
        </p:spPr>
        <p:txBody>
          <a:bodyPr tIns="640080" anchor="ctr" anchorCtr="0"/>
          <a:lstStyle>
            <a:lvl1pPr marL="0" indent="0" algn="ctr">
              <a:buNone/>
              <a:defRPr lang="en-US" dirty="0"/>
            </a:lvl1pPr>
          </a:lstStyle>
          <a:p>
            <a:r>
              <a:rPr lang="en-US"/>
              <a:t>Click here to add photo</a:t>
            </a:r>
          </a:p>
        </p:txBody>
      </p:sp>
    </p:spTree>
    <p:extLst>
      <p:ext uri="{BB962C8B-B14F-4D97-AF65-F5344CB8AC3E}">
        <p14:creationId xmlns:p14="http://schemas.microsoft.com/office/powerpoint/2010/main" val="3422461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ullets 1 Image">
    <p:bg>
      <p:bgPr>
        <a:blipFill dpi="0" rotWithShape="1">
          <a:blip r:embed="rId2" cstate="email">
            <a:lum/>
            <a:extLst>
              <a:ext uri="{28A0092B-C50C-407E-A947-70E740481C1C}">
                <a14:useLocalDpi xmlns:a14="http://schemas.microsoft.com/office/drawing/2010/main"/>
              </a:ext>
            </a:extLst>
          </a:blip>
          <a:srcRect/>
          <a:stretch>
            <a:fillRect r="68000"/>
          </a:stretch>
        </a:blipFill>
        <a:effectLst/>
      </p:bgPr>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28DF8E78-4D9B-85B8-A162-2A4C8ACC6C52}"/>
              </a:ext>
            </a:extLst>
          </p:cNvPr>
          <p:cNvSpPr>
            <a:spLocks noGrp="1"/>
          </p:cNvSpPr>
          <p:nvPr>
            <p:ph type="title" hasCustomPrompt="1"/>
          </p:nvPr>
        </p:nvSpPr>
        <p:spPr>
          <a:xfrm>
            <a:off x="142388" y="-19741"/>
            <a:ext cx="3194838" cy="1272433"/>
          </a:xfrm>
          <a:prstGeom prst="rect">
            <a:avLst/>
          </a:prstGeom>
          <a:effectLst>
            <a:outerShdw blurRad="254000" algn="t" rotWithShape="0">
              <a:schemeClr val="accent2"/>
            </a:outerShdw>
          </a:effectLst>
        </p:spPr>
        <p:txBody>
          <a:bodyPr anchor="b">
            <a:normAutofit/>
          </a:bodyPr>
          <a:lstStyle>
            <a:lvl1pPr>
              <a:defRPr sz="3200" b="1">
                <a:solidFill>
                  <a:schemeClr val="bg1"/>
                </a:solidFill>
              </a:defRPr>
            </a:lvl1pPr>
          </a:lstStyle>
          <a:p>
            <a:r>
              <a:rPr lang="en-US"/>
              <a:t>SLIDE TITLE</a:t>
            </a:r>
          </a:p>
        </p:txBody>
      </p:sp>
      <p:sp>
        <p:nvSpPr>
          <p:cNvPr id="8" name="Subtitle Placeholder">
            <a:extLst>
              <a:ext uri="{FF2B5EF4-FFF2-40B4-BE49-F238E27FC236}">
                <a16:creationId xmlns:a16="http://schemas.microsoft.com/office/drawing/2014/main" id="{4D5856EB-921E-2A73-EBEF-BCA5E17653AA}"/>
              </a:ext>
            </a:extLst>
          </p:cNvPr>
          <p:cNvSpPr>
            <a:spLocks noGrp="1"/>
          </p:cNvSpPr>
          <p:nvPr>
            <p:ph type="subTitle" idx="13" hasCustomPrompt="1"/>
          </p:nvPr>
        </p:nvSpPr>
        <p:spPr>
          <a:xfrm>
            <a:off x="142387" y="1252692"/>
            <a:ext cx="3194837" cy="801296"/>
          </a:xfrm>
          <a:prstGeom prst="rect">
            <a:avLst/>
          </a:prstGeom>
          <a:effectLst>
            <a:outerShdw blurRad="254000" algn="t" rotWithShape="0">
              <a:schemeClr val="accent2"/>
            </a:outerShdw>
          </a:effectLst>
        </p:spPr>
        <p:txBody>
          <a:bodyPr/>
          <a:lstStyle>
            <a:lvl1pPr marL="0" indent="0" algn="l">
              <a:buNone/>
              <a:defRPr sz="2400" b="1">
                <a:solidFill>
                  <a:srgbClr val="FFC00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5" name="Bullet Placeholder">
            <a:extLst>
              <a:ext uri="{FF2B5EF4-FFF2-40B4-BE49-F238E27FC236}">
                <a16:creationId xmlns:a16="http://schemas.microsoft.com/office/drawing/2014/main" id="{6F381B59-3DE9-3529-78DA-F49CF0D2F9C6}"/>
              </a:ext>
            </a:extLst>
          </p:cNvPr>
          <p:cNvSpPr>
            <a:spLocks noGrp="1"/>
          </p:cNvSpPr>
          <p:nvPr>
            <p:ph type="body" sz="quarter" idx="16" hasCustomPrompt="1"/>
          </p:nvPr>
        </p:nvSpPr>
        <p:spPr>
          <a:xfrm>
            <a:off x="142387" y="2422288"/>
            <a:ext cx="3194050" cy="3910013"/>
          </a:xfrm>
          <a:prstGeom prst="rect">
            <a:avLst/>
          </a:prstGeom>
        </p:spPr>
        <p:txBody>
          <a:bodyPr>
            <a:normAutofit/>
          </a:bodyPr>
          <a:lstStyle>
            <a:lvl1pPr marL="171450" indent="-171450">
              <a:buFont typeface="Arial" panose="020B0604020202020204" pitchFamily="34" charset="0"/>
              <a:buChar char="•"/>
              <a:defRPr sz="20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Place your bullets here</a:t>
            </a:r>
          </a:p>
          <a:p>
            <a:pPr lvl="0"/>
            <a:r>
              <a:rPr lang="en-US"/>
              <a:t>Bullet 1</a:t>
            </a:r>
          </a:p>
          <a:p>
            <a:pPr lvl="0"/>
            <a:r>
              <a:rPr lang="en-US"/>
              <a:t>Bullet 2 </a:t>
            </a:r>
          </a:p>
          <a:p>
            <a:pPr lvl="0"/>
            <a:r>
              <a:rPr lang="en-US"/>
              <a:t>Bullet 3</a:t>
            </a:r>
          </a:p>
          <a:p>
            <a:pPr lvl="0"/>
            <a:r>
              <a:rPr lang="en-US"/>
              <a:t>Bullet 4</a:t>
            </a:r>
            <a:br>
              <a:rPr lang="en-US"/>
            </a:br>
            <a:endParaRPr lang="en-US"/>
          </a:p>
        </p:txBody>
      </p:sp>
      <p:sp>
        <p:nvSpPr>
          <p:cNvPr id="4" name="Picture Placeholder">
            <a:extLst>
              <a:ext uri="{FF2B5EF4-FFF2-40B4-BE49-F238E27FC236}">
                <a16:creationId xmlns:a16="http://schemas.microsoft.com/office/drawing/2014/main" id="{FECB18A5-9B7D-9593-7064-D1C2D8EC7566}"/>
              </a:ext>
            </a:extLst>
          </p:cNvPr>
          <p:cNvSpPr>
            <a:spLocks noGrp="1"/>
          </p:cNvSpPr>
          <p:nvPr>
            <p:ph type="pic" sz="quarter" idx="17" hasCustomPrompt="1"/>
          </p:nvPr>
        </p:nvSpPr>
        <p:spPr>
          <a:xfrm>
            <a:off x="4141788" y="682625"/>
            <a:ext cx="7793037" cy="5595938"/>
          </a:xfrm>
          <a:prstGeom prst="rect">
            <a:avLst/>
          </a:prstGeom>
        </p:spPr>
        <p:txBody>
          <a:bodyPr tIns="640080" anchor="ctr" anchorCtr="0"/>
          <a:lstStyle>
            <a:lvl1pPr marL="0" indent="0" algn="ctr">
              <a:buNone/>
              <a:defRPr lang="en-US" dirty="0"/>
            </a:lvl1pPr>
          </a:lstStyle>
          <a:p>
            <a:r>
              <a:rPr lang="en-US"/>
              <a:t>Click here to add photo</a:t>
            </a:r>
          </a:p>
        </p:txBody>
      </p:sp>
    </p:spTree>
    <p:extLst>
      <p:ext uri="{BB962C8B-B14F-4D97-AF65-F5344CB8AC3E}">
        <p14:creationId xmlns:p14="http://schemas.microsoft.com/office/powerpoint/2010/main" val="38226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4 Images">
    <p:bg>
      <p:bgPr>
        <a:blipFill dpi="0" rotWithShape="1">
          <a:blip r:embed="rId2" cstate="email">
            <a:lum/>
            <a:extLst>
              <a:ext uri="{28A0092B-C50C-407E-A947-70E740481C1C}">
                <a14:useLocalDpi xmlns:a14="http://schemas.microsoft.com/office/drawing/2010/main"/>
              </a:ext>
            </a:extLst>
          </a:blip>
          <a:srcRect/>
          <a:stretch>
            <a:fillRect r="68000"/>
          </a:stretch>
        </a:blipFill>
        <a:effectLst/>
      </p:bgPr>
    </p:bg>
    <p:spTree>
      <p:nvGrpSpPr>
        <p:cNvPr id="1" name=""/>
        <p:cNvGrpSpPr/>
        <p:nvPr/>
      </p:nvGrpSpPr>
      <p:grpSpPr>
        <a:xfrm>
          <a:off x="0" y="0"/>
          <a:ext cx="0" cy="0"/>
          <a:chOff x="0" y="0"/>
          <a:chExt cx="0" cy="0"/>
        </a:xfrm>
      </p:grpSpPr>
      <p:sp>
        <p:nvSpPr>
          <p:cNvPr id="15" name="Body Placeholder">
            <a:extLst>
              <a:ext uri="{FF2B5EF4-FFF2-40B4-BE49-F238E27FC236}">
                <a16:creationId xmlns:a16="http://schemas.microsoft.com/office/drawing/2014/main" id="{6F381B59-3DE9-3529-78DA-F49CF0D2F9C6}"/>
              </a:ext>
            </a:extLst>
          </p:cNvPr>
          <p:cNvSpPr>
            <a:spLocks noGrp="1"/>
          </p:cNvSpPr>
          <p:nvPr>
            <p:ph type="body" sz="quarter" idx="16" hasCustomPrompt="1"/>
          </p:nvPr>
        </p:nvSpPr>
        <p:spPr>
          <a:xfrm>
            <a:off x="142387" y="2422288"/>
            <a:ext cx="3194050" cy="3910013"/>
          </a:xfrm>
          <a:prstGeom prst="rect">
            <a:avLst/>
          </a:prstGeom>
        </p:spPr>
        <p:txBody>
          <a:bodyPr>
            <a:normAutofit/>
          </a:bodyPr>
          <a:lstStyle>
            <a:lvl1pPr marL="0" indent="0">
              <a:buFont typeface="Arial" panose="020B0604020202020204" pitchFamily="34" charset="0"/>
              <a:buNone/>
              <a:defRPr sz="16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area is a great place to put any text to support your title.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endParaRPr lang="en-US"/>
          </a:p>
          <a:p>
            <a:pPr lvl="0"/>
            <a:br>
              <a:rPr lang="en-US"/>
            </a:br>
            <a:endParaRPr lang="en-US"/>
          </a:p>
        </p:txBody>
      </p:sp>
      <p:sp>
        <p:nvSpPr>
          <p:cNvPr id="8" name="Subtitle Placeholder">
            <a:extLst>
              <a:ext uri="{FF2B5EF4-FFF2-40B4-BE49-F238E27FC236}">
                <a16:creationId xmlns:a16="http://schemas.microsoft.com/office/drawing/2014/main" id="{4D5856EB-921E-2A73-EBEF-BCA5E17653AA}"/>
              </a:ext>
            </a:extLst>
          </p:cNvPr>
          <p:cNvSpPr>
            <a:spLocks noGrp="1"/>
          </p:cNvSpPr>
          <p:nvPr>
            <p:ph type="subTitle" idx="13" hasCustomPrompt="1"/>
          </p:nvPr>
        </p:nvSpPr>
        <p:spPr>
          <a:xfrm>
            <a:off x="142387" y="1252692"/>
            <a:ext cx="3194837" cy="801296"/>
          </a:xfrm>
          <a:prstGeom prst="rect">
            <a:avLst/>
          </a:prstGeom>
          <a:effectLst>
            <a:outerShdw blurRad="254000" algn="t" rotWithShape="0">
              <a:schemeClr val="accent2"/>
            </a:outerShdw>
          </a:effectLst>
        </p:spPr>
        <p:txBody>
          <a:bodyPr/>
          <a:lstStyle>
            <a:lvl1pPr marL="0" indent="0" algn="l">
              <a:buNone/>
              <a:defRPr sz="2400" b="1">
                <a:solidFill>
                  <a:srgbClr val="FFC00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2" name="Title Placeholder">
            <a:extLst>
              <a:ext uri="{FF2B5EF4-FFF2-40B4-BE49-F238E27FC236}">
                <a16:creationId xmlns:a16="http://schemas.microsoft.com/office/drawing/2014/main" id="{28DF8E78-4D9B-85B8-A162-2A4C8ACC6C52}"/>
              </a:ext>
            </a:extLst>
          </p:cNvPr>
          <p:cNvSpPr>
            <a:spLocks noGrp="1"/>
          </p:cNvSpPr>
          <p:nvPr>
            <p:ph type="title" hasCustomPrompt="1"/>
          </p:nvPr>
        </p:nvSpPr>
        <p:spPr>
          <a:xfrm>
            <a:off x="142388" y="-19741"/>
            <a:ext cx="3194838" cy="1272433"/>
          </a:xfrm>
          <a:prstGeom prst="rect">
            <a:avLst/>
          </a:prstGeom>
          <a:effectLst>
            <a:outerShdw blurRad="254000" algn="t" rotWithShape="0">
              <a:schemeClr val="accent2"/>
            </a:outerShdw>
          </a:effectLst>
        </p:spPr>
        <p:txBody>
          <a:bodyPr anchor="b">
            <a:normAutofit/>
          </a:bodyPr>
          <a:lstStyle>
            <a:lvl1pPr>
              <a:defRPr sz="3200" b="1">
                <a:solidFill>
                  <a:schemeClr val="bg1"/>
                </a:solidFill>
              </a:defRPr>
            </a:lvl1pPr>
          </a:lstStyle>
          <a:p>
            <a:r>
              <a:rPr lang="en-US"/>
              <a:t>SLIDE TITLE</a:t>
            </a:r>
          </a:p>
        </p:txBody>
      </p:sp>
      <p:sp>
        <p:nvSpPr>
          <p:cNvPr id="9" name="Picture Placeholder">
            <a:extLst>
              <a:ext uri="{FF2B5EF4-FFF2-40B4-BE49-F238E27FC236}">
                <a16:creationId xmlns:a16="http://schemas.microsoft.com/office/drawing/2014/main" id="{53F07E6C-A72B-C644-D7EB-60D6429E6838}"/>
              </a:ext>
            </a:extLst>
          </p:cNvPr>
          <p:cNvSpPr>
            <a:spLocks noGrp="1"/>
          </p:cNvSpPr>
          <p:nvPr>
            <p:ph type="pic" sz="quarter" idx="20" hasCustomPrompt="1"/>
          </p:nvPr>
        </p:nvSpPr>
        <p:spPr>
          <a:xfrm>
            <a:off x="4297680" y="822960"/>
            <a:ext cx="3640138" cy="2613025"/>
          </a:xfrm>
          <a:prstGeom prst="rect">
            <a:avLst/>
          </a:prstGeom>
        </p:spPr>
        <p:txBody>
          <a:bodyPr tIns="731520" rIns="91440" anchor="ctr" anchorCtr="0">
            <a:normAutofit/>
          </a:bodyPr>
          <a:lstStyle>
            <a:lvl1pPr marL="0" indent="0" algn="ctr">
              <a:buNone/>
              <a:defRPr sz="1800"/>
            </a:lvl1pPr>
          </a:lstStyle>
          <a:p>
            <a:r>
              <a:rPr lang="en-US"/>
              <a:t>Click here to add photo</a:t>
            </a:r>
          </a:p>
        </p:txBody>
      </p:sp>
      <p:sp>
        <p:nvSpPr>
          <p:cNvPr id="10" name="Picture Placeholder">
            <a:extLst>
              <a:ext uri="{FF2B5EF4-FFF2-40B4-BE49-F238E27FC236}">
                <a16:creationId xmlns:a16="http://schemas.microsoft.com/office/drawing/2014/main" id="{409E8E47-96C1-ECBD-3C4C-8AEB26F2C4B0}"/>
              </a:ext>
            </a:extLst>
          </p:cNvPr>
          <p:cNvSpPr>
            <a:spLocks noGrp="1"/>
          </p:cNvSpPr>
          <p:nvPr>
            <p:ph type="pic" sz="quarter" idx="21" hasCustomPrompt="1"/>
          </p:nvPr>
        </p:nvSpPr>
        <p:spPr>
          <a:xfrm>
            <a:off x="8121879" y="822960"/>
            <a:ext cx="3640138" cy="2613025"/>
          </a:xfrm>
          <a:prstGeom prst="rect">
            <a:avLst/>
          </a:prstGeom>
        </p:spPr>
        <p:txBody>
          <a:bodyPr tIns="731520" rIns="91440" anchor="ctr" anchorCtr="0">
            <a:normAutofit/>
          </a:bodyPr>
          <a:lstStyle>
            <a:lvl1pPr marL="0" indent="0" algn="ctr">
              <a:buNone/>
              <a:defRPr sz="1800"/>
            </a:lvl1pPr>
          </a:lstStyle>
          <a:p>
            <a:r>
              <a:rPr lang="en-US"/>
              <a:t>Click here to add photo</a:t>
            </a:r>
          </a:p>
        </p:txBody>
      </p:sp>
      <p:sp>
        <p:nvSpPr>
          <p:cNvPr id="11" name="Picture Placeholder">
            <a:extLst>
              <a:ext uri="{FF2B5EF4-FFF2-40B4-BE49-F238E27FC236}">
                <a16:creationId xmlns:a16="http://schemas.microsoft.com/office/drawing/2014/main" id="{FFAE1AEC-DB41-C7B9-60E8-54D5E75FD2E5}"/>
              </a:ext>
            </a:extLst>
          </p:cNvPr>
          <p:cNvSpPr>
            <a:spLocks noGrp="1"/>
          </p:cNvSpPr>
          <p:nvPr>
            <p:ph type="pic" sz="quarter" idx="22" hasCustomPrompt="1"/>
          </p:nvPr>
        </p:nvSpPr>
        <p:spPr>
          <a:xfrm>
            <a:off x="4297680" y="3604259"/>
            <a:ext cx="3640138" cy="2613025"/>
          </a:xfrm>
          <a:prstGeom prst="rect">
            <a:avLst/>
          </a:prstGeom>
        </p:spPr>
        <p:txBody>
          <a:bodyPr tIns="731520" rIns="91440" anchor="ctr" anchorCtr="0">
            <a:normAutofit/>
          </a:bodyPr>
          <a:lstStyle>
            <a:lvl1pPr marL="0" indent="0" algn="ctr">
              <a:buNone/>
              <a:defRPr sz="1800"/>
            </a:lvl1pPr>
          </a:lstStyle>
          <a:p>
            <a:r>
              <a:rPr lang="en-US"/>
              <a:t>Click here to add photo</a:t>
            </a:r>
          </a:p>
        </p:txBody>
      </p:sp>
      <p:sp>
        <p:nvSpPr>
          <p:cNvPr id="12" name="Picture Placeholder">
            <a:extLst>
              <a:ext uri="{FF2B5EF4-FFF2-40B4-BE49-F238E27FC236}">
                <a16:creationId xmlns:a16="http://schemas.microsoft.com/office/drawing/2014/main" id="{73A029A7-075E-8BB2-FA5F-637649C5FB23}"/>
              </a:ext>
            </a:extLst>
          </p:cNvPr>
          <p:cNvSpPr>
            <a:spLocks noGrp="1"/>
          </p:cNvSpPr>
          <p:nvPr>
            <p:ph type="pic" sz="quarter" idx="23" hasCustomPrompt="1"/>
          </p:nvPr>
        </p:nvSpPr>
        <p:spPr>
          <a:xfrm>
            <a:off x="8121879" y="3604259"/>
            <a:ext cx="3640138" cy="2613025"/>
          </a:xfrm>
          <a:prstGeom prst="rect">
            <a:avLst/>
          </a:prstGeom>
        </p:spPr>
        <p:txBody>
          <a:bodyPr tIns="731520" rIns="91440" anchor="ctr" anchorCtr="0">
            <a:normAutofit/>
          </a:bodyPr>
          <a:lstStyle>
            <a:lvl1pPr marL="0" indent="0" algn="ctr">
              <a:buNone/>
              <a:defRPr sz="1800"/>
            </a:lvl1pPr>
          </a:lstStyle>
          <a:p>
            <a:r>
              <a:rPr lang="en-US"/>
              <a:t>Click here to add photo</a:t>
            </a:r>
          </a:p>
        </p:txBody>
      </p:sp>
    </p:spTree>
    <p:extLst>
      <p:ext uri="{BB962C8B-B14F-4D97-AF65-F5344CB8AC3E}">
        <p14:creationId xmlns:p14="http://schemas.microsoft.com/office/powerpoint/2010/main" val="50529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cstate="email">
            <a:lum/>
            <a:extLst>
              <a:ext uri="{28A0092B-C50C-407E-A947-70E740481C1C}">
                <a14:useLocalDpi xmlns:a14="http://schemas.microsoft.com/office/drawing/2010/main"/>
              </a:ext>
            </a:extLst>
          </a:blip>
          <a:srcRect/>
          <a:stretch>
            <a:fillRect r="68000"/>
          </a:stretch>
        </a:blipFill>
        <a:effectLst/>
      </p:bgPr>
    </p:bg>
    <p:spTree>
      <p:nvGrpSpPr>
        <p:cNvPr id="1" name=""/>
        <p:cNvGrpSpPr/>
        <p:nvPr/>
      </p:nvGrpSpPr>
      <p:grpSpPr>
        <a:xfrm>
          <a:off x="0" y="0"/>
          <a:ext cx="0" cy="0"/>
          <a:chOff x="0" y="0"/>
          <a:chExt cx="0" cy="0"/>
        </a:xfrm>
      </p:grpSpPr>
      <p:sp>
        <p:nvSpPr>
          <p:cNvPr id="15" name="Body Placeholder">
            <a:extLst>
              <a:ext uri="{FF2B5EF4-FFF2-40B4-BE49-F238E27FC236}">
                <a16:creationId xmlns:a16="http://schemas.microsoft.com/office/drawing/2014/main" id="{6F381B59-3DE9-3529-78DA-F49CF0D2F9C6}"/>
              </a:ext>
            </a:extLst>
          </p:cNvPr>
          <p:cNvSpPr>
            <a:spLocks noGrp="1"/>
          </p:cNvSpPr>
          <p:nvPr>
            <p:ph type="body" sz="quarter" idx="16" hasCustomPrompt="1"/>
          </p:nvPr>
        </p:nvSpPr>
        <p:spPr>
          <a:xfrm>
            <a:off x="142387" y="2422288"/>
            <a:ext cx="3194050" cy="3910013"/>
          </a:xfrm>
          <a:prstGeom prst="rect">
            <a:avLst/>
          </a:prstGeom>
        </p:spPr>
        <p:txBody>
          <a:bodyPr>
            <a:normAutofit/>
          </a:bodyPr>
          <a:lstStyle>
            <a:lvl1pPr marL="0" indent="0">
              <a:buFont typeface="Arial" panose="020B0604020202020204" pitchFamily="34" charset="0"/>
              <a:buNone/>
              <a:defRPr sz="16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area is a great place to put any text to support your title.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endParaRPr lang="en-US"/>
          </a:p>
          <a:p>
            <a:pPr lvl="0"/>
            <a:br>
              <a:rPr lang="en-US"/>
            </a:br>
            <a:endParaRPr lang="en-US"/>
          </a:p>
        </p:txBody>
      </p:sp>
      <p:sp>
        <p:nvSpPr>
          <p:cNvPr id="8" name="Subtitle Placeholder">
            <a:extLst>
              <a:ext uri="{FF2B5EF4-FFF2-40B4-BE49-F238E27FC236}">
                <a16:creationId xmlns:a16="http://schemas.microsoft.com/office/drawing/2014/main" id="{4D5856EB-921E-2A73-EBEF-BCA5E17653AA}"/>
              </a:ext>
            </a:extLst>
          </p:cNvPr>
          <p:cNvSpPr>
            <a:spLocks noGrp="1"/>
          </p:cNvSpPr>
          <p:nvPr>
            <p:ph type="subTitle" idx="13" hasCustomPrompt="1"/>
          </p:nvPr>
        </p:nvSpPr>
        <p:spPr>
          <a:xfrm>
            <a:off x="142387" y="1252692"/>
            <a:ext cx="3194837" cy="801296"/>
          </a:xfrm>
          <a:prstGeom prst="rect">
            <a:avLst/>
          </a:prstGeom>
          <a:effectLst>
            <a:outerShdw blurRad="254000" algn="t" rotWithShape="0">
              <a:schemeClr val="accent2"/>
            </a:outerShdw>
          </a:effectLst>
        </p:spPr>
        <p:txBody>
          <a:bodyPr/>
          <a:lstStyle>
            <a:lvl1pPr marL="0" indent="0" algn="l">
              <a:buNone/>
              <a:defRPr sz="2400" b="1">
                <a:solidFill>
                  <a:srgbClr val="FFC00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2" name="Title Placeholder">
            <a:extLst>
              <a:ext uri="{FF2B5EF4-FFF2-40B4-BE49-F238E27FC236}">
                <a16:creationId xmlns:a16="http://schemas.microsoft.com/office/drawing/2014/main" id="{28DF8E78-4D9B-85B8-A162-2A4C8ACC6C52}"/>
              </a:ext>
            </a:extLst>
          </p:cNvPr>
          <p:cNvSpPr>
            <a:spLocks noGrp="1"/>
          </p:cNvSpPr>
          <p:nvPr>
            <p:ph type="title" hasCustomPrompt="1"/>
          </p:nvPr>
        </p:nvSpPr>
        <p:spPr>
          <a:xfrm>
            <a:off x="142388" y="-19741"/>
            <a:ext cx="3194838" cy="1272433"/>
          </a:xfrm>
          <a:prstGeom prst="rect">
            <a:avLst/>
          </a:prstGeom>
          <a:effectLst>
            <a:outerShdw blurRad="254000" algn="t" rotWithShape="0">
              <a:schemeClr val="accent2"/>
            </a:outerShdw>
          </a:effectLst>
        </p:spPr>
        <p:txBody>
          <a:bodyPr anchor="b">
            <a:normAutofit/>
          </a:bodyPr>
          <a:lstStyle>
            <a:lvl1pPr>
              <a:defRPr sz="3200" b="1">
                <a:solidFill>
                  <a:schemeClr val="bg1"/>
                </a:solidFill>
              </a:defRPr>
            </a:lvl1pPr>
          </a:lstStyle>
          <a:p>
            <a:r>
              <a:rPr lang="en-US"/>
              <a:t>SLIDE TITLE</a:t>
            </a:r>
          </a:p>
        </p:txBody>
      </p:sp>
      <p:sp>
        <p:nvSpPr>
          <p:cNvPr id="9" name="Chart Placeholder">
            <a:extLst>
              <a:ext uri="{FF2B5EF4-FFF2-40B4-BE49-F238E27FC236}">
                <a16:creationId xmlns:a16="http://schemas.microsoft.com/office/drawing/2014/main" id="{97EA70BB-DBF0-1C52-4A25-9EDCF498B79A}"/>
              </a:ext>
            </a:extLst>
          </p:cNvPr>
          <p:cNvSpPr>
            <a:spLocks noGrp="1"/>
          </p:cNvSpPr>
          <p:nvPr>
            <p:ph type="chart" sz="quarter" idx="17" hasCustomPrompt="1"/>
          </p:nvPr>
        </p:nvSpPr>
        <p:spPr>
          <a:xfrm>
            <a:off x="4101152" y="259307"/>
            <a:ext cx="7854287" cy="6393977"/>
          </a:xfrm>
          <a:prstGeom prst="rect">
            <a:avLst/>
          </a:prstGeom>
        </p:spPr>
        <p:txBody>
          <a:bodyPr tIns="822960" anchor="ctr" anchorCtr="0"/>
          <a:lstStyle>
            <a:lvl1pPr marL="0" indent="0" algn="ctr">
              <a:buNone/>
              <a:defRPr lang="en-US" dirty="0"/>
            </a:lvl1pPr>
          </a:lstStyle>
          <a:p>
            <a:r>
              <a:rPr lang="en-US"/>
              <a:t>Click here to add a chart </a:t>
            </a:r>
          </a:p>
        </p:txBody>
      </p:sp>
    </p:spTree>
    <p:extLst>
      <p:ext uri="{BB962C8B-B14F-4D97-AF65-F5344CB8AC3E}">
        <p14:creationId xmlns:p14="http://schemas.microsoft.com/office/powerpoint/2010/main" val="34265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 y="365760"/>
            <a:ext cx="8163437" cy="1083213"/>
          </a:xfrm>
        </p:spPr>
        <p:txBody>
          <a:bodyPr/>
          <a:lstStyle>
            <a:lvl1pPr>
              <a:defRPr>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78F0B03-B261-AB98-11D5-1A2852D843BA}"/>
              </a:ext>
            </a:extLst>
          </p:cNvPr>
          <p:cNvSpPr>
            <a:spLocks noGrp="1"/>
          </p:cNvSpPr>
          <p:nvPr>
            <p:ph idx="11"/>
          </p:nvPr>
        </p:nvSpPr>
        <p:spPr>
          <a:xfrm>
            <a:off x="117447" y="1719743"/>
            <a:ext cx="11845953" cy="4952634"/>
          </a:xfrm>
          <a:prstGeom prst="rect">
            <a:avLst/>
          </a:prstGeom>
        </p:spPr>
        <p:txBody>
          <a:bodyPr vert="horz" lIns="91440" tIns="45720" rIns="91440" bIns="45720" rtlCol="0">
            <a:normAutofit/>
          </a:bodyPr>
          <a:lstStyle>
            <a:lvl1pPr>
              <a:buClr>
                <a:schemeClr val="accent1"/>
              </a:buClr>
              <a:defRPr>
                <a:solidFill>
                  <a:schemeClr val="tx1"/>
                </a:solidFill>
              </a:defRPr>
            </a:lvl1pPr>
            <a:lvl2pPr>
              <a:buClr>
                <a:schemeClr val="accent3"/>
              </a:buClr>
              <a:defRPr>
                <a:solidFill>
                  <a:schemeClr val="tx1"/>
                </a:solidFill>
              </a:defRPr>
            </a:lvl2pPr>
            <a:lvl3pPr>
              <a:defRPr>
                <a:solidFill>
                  <a:schemeClr val="tx1"/>
                </a:solidFill>
              </a:defRPr>
            </a:lvl3pPr>
            <a:lvl4pPr marL="2133547" indent="-304792">
              <a:buClr>
                <a:schemeClr val="accent3"/>
              </a:buClr>
              <a:buFont typeface="Calibri" panose="020F0502020204030204" pitchFamily="34" charset="0"/>
              <a:buChar cha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66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5217938-39D3-D166-5386-8E3DB517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98CD0-B80F-4B33-8435-4516A09852EF}" type="datetimeFigureOut">
              <a:rPr lang="en-US" smtClean="0"/>
              <a:t>12/17/2024</a:t>
            </a:fld>
            <a:endParaRPr lang="en-US"/>
          </a:p>
        </p:txBody>
      </p:sp>
      <p:sp>
        <p:nvSpPr>
          <p:cNvPr id="5" name="Footer Placeholder 4">
            <a:extLst>
              <a:ext uri="{FF2B5EF4-FFF2-40B4-BE49-F238E27FC236}">
                <a16:creationId xmlns:a16="http://schemas.microsoft.com/office/drawing/2014/main" id="{01B521E1-0608-26C4-7733-E76662D912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A58C85-599C-9016-48C9-3F1AAF902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65072-D36C-43E8-B83E-83B86CB772D6}" type="slidenum">
              <a:rPr lang="en-US" smtClean="0"/>
              <a:t>‹#›</a:t>
            </a:fld>
            <a:endParaRPr lang="en-US"/>
          </a:p>
        </p:txBody>
      </p:sp>
      <p:pic>
        <p:nvPicPr>
          <p:cNvPr id="9" name="Graphic 8">
            <a:extLst>
              <a:ext uri="{FF2B5EF4-FFF2-40B4-BE49-F238E27FC236}">
                <a16:creationId xmlns:a16="http://schemas.microsoft.com/office/drawing/2014/main" id="{6C5C1067-DA69-E5C2-3F75-3A1DE269611D}"/>
              </a:ext>
            </a:extLst>
          </p:cNvPr>
          <p:cNvPicPr/>
          <p:nvPr userDrawn="1"/>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6222" y="146546"/>
            <a:ext cx="12264443" cy="783563"/>
          </a:xfrm>
          <a:prstGeom prst="rect">
            <a:avLst/>
          </a:prstGeom>
        </p:spPr>
      </p:pic>
      <p:pic>
        <p:nvPicPr>
          <p:cNvPr id="10" name="Graphic 9">
            <a:extLst>
              <a:ext uri="{FF2B5EF4-FFF2-40B4-BE49-F238E27FC236}">
                <a16:creationId xmlns:a16="http://schemas.microsoft.com/office/drawing/2014/main" id="{903E7985-3561-A977-CC67-42C9BF0FD030}"/>
              </a:ext>
            </a:extLst>
          </p:cNvPr>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437784" y="348614"/>
            <a:ext cx="2525617" cy="255399"/>
          </a:xfrm>
          <a:prstGeom prst="rect">
            <a:avLst/>
          </a:prstGeom>
        </p:spPr>
      </p:pic>
    </p:spTree>
    <p:extLst>
      <p:ext uri="{BB962C8B-B14F-4D97-AF65-F5344CB8AC3E}">
        <p14:creationId xmlns:p14="http://schemas.microsoft.com/office/powerpoint/2010/main" val="367225556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6" r:id="rId3"/>
    <p:sldLayoutId id="2147483674" r:id="rId4"/>
    <p:sldLayoutId id="2147483650" r:id="rId5"/>
    <p:sldLayoutId id="2147483664" r:id="rId6"/>
    <p:sldLayoutId id="2147483660" r:id="rId7"/>
    <p:sldLayoutId id="2147483661" r:id="rId8"/>
    <p:sldLayoutId id="2147483668" r:id="rId9"/>
    <p:sldLayoutId id="2147483669" r:id="rId10"/>
    <p:sldLayoutId id="2147483677"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7.xml"/><Relationship Id="rId7" Type="http://schemas.openxmlformats.org/officeDocument/2006/relationships/image" Target="../media/image38.pn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jpeg"/><Relationship Id="rId9" Type="http://schemas.openxmlformats.org/officeDocument/2006/relationships/hyperlink" Target="https://idahopower.com/JointU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017713D-5531-B4FC-24DE-6EE23FC13A60}"/>
              </a:ext>
            </a:extLst>
          </p:cNvPr>
          <p:cNvSpPr>
            <a:spLocks noGrp="1"/>
          </p:cNvSpPr>
          <p:nvPr>
            <p:ph type="ctrTitle"/>
          </p:nvPr>
        </p:nvSpPr>
        <p:spPr>
          <a:xfrm>
            <a:off x="0" y="4507503"/>
            <a:ext cx="9100426" cy="1125538"/>
          </a:xfrm>
        </p:spPr>
        <p:txBody>
          <a:bodyPr lIns="91440" tIns="45720" rIns="91440" bIns="45720" anchor="t">
            <a:normAutofit fontScale="90000"/>
          </a:bodyPr>
          <a:lstStyle/>
          <a:p>
            <a:r>
              <a:rPr lang="en-US"/>
              <a:t>Idaho Power and</a:t>
            </a:r>
            <a:br>
              <a:rPr lang="en-US"/>
            </a:br>
            <a:r>
              <a:rPr lang="en-US">
                <a:ea typeface="Calibri"/>
                <a:cs typeface="Calibri"/>
              </a:rPr>
              <a:t>Broadband Funding</a:t>
            </a:r>
          </a:p>
        </p:txBody>
      </p:sp>
      <p:sp>
        <p:nvSpPr>
          <p:cNvPr id="28" name="Text Placeholder 2">
            <a:extLst>
              <a:ext uri="{FF2B5EF4-FFF2-40B4-BE49-F238E27FC236}">
                <a16:creationId xmlns:a16="http://schemas.microsoft.com/office/drawing/2014/main" id="{2E9D4DEE-E3EE-1B70-DC02-38743B4661D7}"/>
              </a:ext>
            </a:extLst>
          </p:cNvPr>
          <p:cNvSpPr>
            <a:spLocks noGrp="1"/>
          </p:cNvSpPr>
          <p:nvPr>
            <p:ph type="body" sz="quarter" idx="10"/>
          </p:nvPr>
        </p:nvSpPr>
        <p:spPr>
          <a:xfrm>
            <a:off x="316529" y="6040438"/>
            <a:ext cx="4433887" cy="1295400"/>
          </a:xfrm>
        </p:spPr>
        <p:txBody>
          <a:bodyPr/>
          <a:lstStyle/>
          <a:p>
            <a:r>
              <a:rPr lang="en-US"/>
              <a:t>Taylor Yost </a:t>
            </a:r>
          </a:p>
        </p:txBody>
      </p:sp>
    </p:spTree>
    <p:extLst>
      <p:ext uri="{BB962C8B-B14F-4D97-AF65-F5344CB8AC3E}">
        <p14:creationId xmlns:p14="http://schemas.microsoft.com/office/powerpoint/2010/main" val="193632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9CA48AC6-D52A-22B7-CB8F-3C92A1412DB6}"/>
              </a:ext>
            </a:extLst>
          </p:cNvPr>
          <p:cNvSpPr>
            <a:spLocks noGrp="1"/>
          </p:cNvSpPr>
          <p:nvPr>
            <p:ph type="title"/>
          </p:nvPr>
        </p:nvSpPr>
        <p:spPr>
          <a:xfrm>
            <a:off x="117447" y="365761"/>
            <a:ext cx="8083578" cy="771378"/>
          </a:xfrm>
        </p:spPr>
        <p:txBody>
          <a:bodyPr/>
          <a:lstStyle/>
          <a:p>
            <a:r>
              <a:rPr lang="en-US"/>
              <a:t>Idaho Power and Broadband</a:t>
            </a:r>
          </a:p>
        </p:txBody>
      </p:sp>
      <p:pic>
        <p:nvPicPr>
          <p:cNvPr id="6" name="Content Placeholder 5">
            <a:extLst>
              <a:ext uri="{FF2B5EF4-FFF2-40B4-BE49-F238E27FC236}">
                <a16:creationId xmlns:a16="http://schemas.microsoft.com/office/drawing/2014/main" id="{E10DBB9D-83EC-37D6-64E3-8EC1DAB1A7F7}"/>
              </a:ext>
            </a:extLst>
          </p:cNvPr>
          <p:cNvPicPr>
            <a:picLocks noGrp="1" noChangeAspect="1"/>
          </p:cNvPicPr>
          <p:nvPr>
            <p:ph idx="10"/>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11901" t="11035" r="13611" b="6800"/>
          <a:stretch/>
        </p:blipFill>
        <p:spPr>
          <a:xfrm>
            <a:off x="6913417" y="1804839"/>
            <a:ext cx="1421875" cy="1530255"/>
          </a:xfrm>
          <a:prstGeom prst="rect">
            <a:avLst/>
          </a:prstGeom>
          <a:ln>
            <a:noFill/>
          </a:ln>
        </p:spPr>
      </p:pic>
      <p:pic>
        <p:nvPicPr>
          <p:cNvPr id="7" name="Picture 6">
            <a:extLst>
              <a:ext uri="{FF2B5EF4-FFF2-40B4-BE49-F238E27FC236}">
                <a16:creationId xmlns:a16="http://schemas.microsoft.com/office/drawing/2014/main" id="{7AF231E7-1467-8DEA-3E15-F16C6DCA78CE}"/>
              </a:ext>
            </a:extLst>
          </p:cNvPr>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6575" r="8868" b="12664"/>
          <a:stretch/>
        </p:blipFill>
        <p:spPr>
          <a:xfrm>
            <a:off x="6978974" y="3801923"/>
            <a:ext cx="1399010" cy="1444979"/>
          </a:xfrm>
          <a:prstGeom prst="rect">
            <a:avLst/>
          </a:prstGeom>
        </p:spPr>
      </p:pic>
      <p:sp>
        <p:nvSpPr>
          <p:cNvPr id="8" name="Rectangle: Rounded Corners 7">
            <a:extLst>
              <a:ext uri="{FF2B5EF4-FFF2-40B4-BE49-F238E27FC236}">
                <a16:creationId xmlns:a16="http://schemas.microsoft.com/office/drawing/2014/main" id="{B5E7E66C-67F1-02EB-8F7B-4B34BA2CF891}"/>
              </a:ext>
            </a:extLst>
          </p:cNvPr>
          <p:cNvSpPr/>
          <p:nvPr/>
        </p:nvSpPr>
        <p:spPr>
          <a:xfrm>
            <a:off x="8201025" y="1246024"/>
            <a:ext cx="2167685" cy="28575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800" b="1">
                <a:solidFill>
                  <a:schemeClr val="tx1"/>
                </a:solidFill>
              </a:rPr>
              <a:t>Total Structures</a:t>
            </a:r>
          </a:p>
        </p:txBody>
      </p:sp>
      <p:sp>
        <p:nvSpPr>
          <p:cNvPr id="9" name="Rectangle: Rounded Corners 8">
            <a:extLst>
              <a:ext uri="{FF2B5EF4-FFF2-40B4-BE49-F238E27FC236}">
                <a16:creationId xmlns:a16="http://schemas.microsoft.com/office/drawing/2014/main" id="{7ABAFB10-508A-8403-B81B-2498633E7BD7}"/>
              </a:ext>
            </a:extLst>
          </p:cNvPr>
          <p:cNvSpPr/>
          <p:nvPr/>
        </p:nvSpPr>
        <p:spPr>
          <a:xfrm>
            <a:off x="10024315" y="1246024"/>
            <a:ext cx="2167685" cy="28575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a:solidFill>
                  <a:schemeClr val="tx1"/>
                </a:solidFill>
              </a:rPr>
              <a:t>Attachments</a:t>
            </a:r>
            <a:endParaRPr lang="en-US" sz="1800" b="1">
              <a:solidFill>
                <a:schemeClr val="tx1"/>
              </a:solidFill>
            </a:endParaRPr>
          </a:p>
        </p:txBody>
      </p:sp>
      <p:sp>
        <p:nvSpPr>
          <p:cNvPr id="10" name="Oval 9">
            <a:extLst>
              <a:ext uri="{FF2B5EF4-FFF2-40B4-BE49-F238E27FC236}">
                <a16:creationId xmlns:a16="http://schemas.microsoft.com/office/drawing/2014/main" id="{4F4CC6F9-37B2-7FF0-D4E0-B4E9C0461D6A}"/>
              </a:ext>
            </a:extLst>
          </p:cNvPr>
          <p:cNvSpPr/>
          <p:nvPr/>
        </p:nvSpPr>
        <p:spPr>
          <a:xfrm>
            <a:off x="8572120" y="1884166"/>
            <a:ext cx="1371600" cy="137160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800" b="1">
                <a:solidFill>
                  <a:schemeClr val="bg1"/>
                </a:solidFill>
              </a:rPr>
              <a:t>~447,800</a:t>
            </a:r>
          </a:p>
          <a:p>
            <a:pPr algn="ctr"/>
            <a:r>
              <a:rPr lang="en-US" sz="1200" b="1">
                <a:solidFill>
                  <a:schemeClr val="bg1"/>
                </a:solidFill>
              </a:rPr>
              <a:t>Distribution</a:t>
            </a:r>
          </a:p>
          <a:p>
            <a:pPr algn="ctr"/>
            <a:r>
              <a:rPr lang="en-US" sz="1200" b="1">
                <a:solidFill>
                  <a:schemeClr val="bg1"/>
                </a:solidFill>
              </a:rPr>
              <a:t>Poles</a:t>
            </a:r>
          </a:p>
        </p:txBody>
      </p:sp>
      <p:sp>
        <p:nvSpPr>
          <p:cNvPr id="11" name="Oval 10">
            <a:extLst>
              <a:ext uri="{FF2B5EF4-FFF2-40B4-BE49-F238E27FC236}">
                <a16:creationId xmlns:a16="http://schemas.microsoft.com/office/drawing/2014/main" id="{11F9D08D-B628-9B3A-3B5F-6730FA0221D0}"/>
              </a:ext>
            </a:extLst>
          </p:cNvPr>
          <p:cNvSpPr/>
          <p:nvPr/>
        </p:nvSpPr>
        <p:spPr>
          <a:xfrm>
            <a:off x="10422357" y="1804839"/>
            <a:ext cx="1371600" cy="1371600"/>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800" b="1">
                <a:solidFill>
                  <a:schemeClr val="bg1"/>
                </a:solidFill>
              </a:rPr>
              <a:t>~156,796</a:t>
            </a:r>
          </a:p>
          <a:p>
            <a:pPr algn="ctr"/>
            <a:r>
              <a:rPr lang="en-US" sz="1200" b="1">
                <a:solidFill>
                  <a:schemeClr val="bg1"/>
                </a:solidFill>
              </a:rPr>
              <a:t>Distribution</a:t>
            </a:r>
          </a:p>
          <a:p>
            <a:pPr algn="ctr"/>
            <a:r>
              <a:rPr lang="en-US" sz="1200" b="1">
                <a:solidFill>
                  <a:schemeClr val="bg1"/>
                </a:solidFill>
              </a:rPr>
              <a:t>Attachments</a:t>
            </a:r>
          </a:p>
        </p:txBody>
      </p:sp>
      <p:sp>
        <p:nvSpPr>
          <p:cNvPr id="12" name="Oval 11">
            <a:extLst>
              <a:ext uri="{FF2B5EF4-FFF2-40B4-BE49-F238E27FC236}">
                <a16:creationId xmlns:a16="http://schemas.microsoft.com/office/drawing/2014/main" id="{01B8F340-E0AD-B4FB-F24B-6A1442CC5101}"/>
              </a:ext>
            </a:extLst>
          </p:cNvPr>
          <p:cNvSpPr/>
          <p:nvPr/>
        </p:nvSpPr>
        <p:spPr>
          <a:xfrm>
            <a:off x="8572120" y="3875302"/>
            <a:ext cx="1371600" cy="137160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800" b="1">
                <a:solidFill>
                  <a:schemeClr val="bg1"/>
                </a:solidFill>
              </a:rPr>
              <a:t>~55,300</a:t>
            </a:r>
          </a:p>
          <a:p>
            <a:pPr algn="ctr"/>
            <a:r>
              <a:rPr lang="en-US" sz="1200" b="1">
                <a:solidFill>
                  <a:schemeClr val="bg1"/>
                </a:solidFill>
              </a:rPr>
              <a:t>Transmission</a:t>
            </a:r>
          </a:p>
          <a:p>
            <a:pPr algn="ctr"/>
            <a:r>
              <a:rPr lang="en-US" sz="1200" b="1">
                <a:solidFill>
                  <a:schemeClr val="bg1"/>
                </a:solidFill>
              </a:rPr>
              <a:t>Poles</a:t>
            </a:r>
          </a:p>
        </p:txBody>
      </p:sp>
      <p:sp>
        <p:nvSpPr>
          <p:cNvPr id="13" name="Oval 12">
            <a:extLst>
              <a:ext uri="{FF2B5EF4-FFF2-40B4-BE49-F238E27FC236}">
                <a16:creationId xmlns:a16="http://schemas.microsoft.com/office/drawing/2014/main" id="{B1045CE8-56D5-A898-34A5-3A265ED34C5E}"/>
              </a:ext>
            </a:extLst>
          </p:cNvPr>
          <p:cNvSpPr/>
          <p:nvPr/>
        </p:nvSpPr>
        <p:spPr>
          <a:xfrm>
            <a:off x="10560897" y="3875302"/>
            <a:ext cx="1371600" cy="1371600"/>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800" b="1">
                <a:solidFill>
                  <a:schemeClr val="bg1"/>
                </a:solidFill>
              </a:rPr>
              <a:t>~11,193</a:t>
            </a:r>
          </a:p>
          <a:p>
            <a:pPr algn="ctr"/>
            <a:r>
              <a:rPr lang="en-US" sz="1200" b="1">
                <a:solidFill>
                  <a:schemeClr val="bg1"/>
                </a:solidFill>
              </a:rPr>
              <a:t>Transmission</a:t>
            </a:r>
          </a:p>
          <a:p>
            <a:pPr algn="ctr"/>
            <a:r>
              <a:rPr lang="en-US" sz="1200" b="1">
                <a:solidFill>
                  <a:schemeClr val="bg1"/>
                </a:solidFill>
              </a:rPr>
              <a:t>Attachments</a:t>
            </a:r>
          </a:p>
        </p:txBody>
      </p:sp>
      <p:sp>
        <p:nvSpPr>
          <p:cNvPr id="2" name="TextBox 1">
            <a:extLst>
              <a:ext uri="{FF2B5EF4-FFF2-40B4-BE49-F238E27FC236}">
                <a16:creationId xmlns:a16="http://schemas.microsoft.com/office/drawing/2014/main" id="{7F184C40-37AF-0592-7D1C-643B935ADC42}"/>
              </a:ext>
            </a:extLst>
          </p:cNvPr>
          <p:cNvSpPr txBox="1"/>
          <p:nvPr/>
        </p:nvSpPr>
        <p:spPr>
          <a:xfrm>
            <a:off x="117447" y="1794097"/>
            <a:ext cx="6958166" cy="4678204"/>
          </a:xfrm>
          <a:prstGeom prst="rect">
            <a:avLst/>
          </a:prstGeom>
          <a:noFill/>
        </p:spPr>
        <p:txBody>
          <a:bodyPr wrap="square" lIns="91440" tIns="45720" rIns="91440" bIns="45720" rtlCol="0" anchor="t">
            <a:spAutoFit/>
          </a:bodyPr>
          <a:lstStyle/>
          <a:p>
            <a:pPr marL="342900" indent="-342900">
              <a:spcBef>
                <a:spcPts val="200"/>
              </a:spcBef>
              <a:spcAft>
                <a:spcPts val="200"/>
              </a:spcAft>
              <a:buClr>
                <a:srgbClr val="00467F"/>
              </a:buClr>
              <a:buFont typeface="Arial"/>
              <a:buChar char="•"/>
              <a:defRPr/>
            </a:pPr>
            <a:r>
              <a:rPr kumimoji="0" lang="en-US" sz="2400" b="0" i="0" u="none" strike="noStrike" kern="1200" cap="none" spc="0" normalizeH="0" baseline="0" noProof="0" dirty="0">
                <a:ln>
                  <a:noFill/>
                </a:ln>
                <a:effectLst/>
                <a:uLnTx/>
                <a:uFillTx/>
                <a:latin typeface="Calibri"/>
                <a:ea typeface="+mn-ea"/>
                <a:cs typeface="+mn-cs"/>
              </a:rPr>
              <a:t>Idaho Power safely </a:t>
            </a:r>
            <a:r>
              <a:rPr lang="en-US" sz="2400" dirty="0">
                <a:latin typeface="Calibri"/>
              </a:rPr>
              <a:t>accommodates attaching</a:t>
            </a:r>
            <a:r>
              <a:rPr kumimoji="0" lang="en-US" sz="2400" b="0" i="0" u="none" strike="noStrike" kern="1200" cap="none" spc="0" normalizeH="0" baseline="0" noProof="0" dirty="0">
                <a:ln>
                  <a:noFill/>
                </a:ln>
                <a:effectLst/>
                <a:uLnTx/>
                <a:uFillTx/>
                <a:latin typeface="Calibri"/>
                <a:ea typeface="+mn-ea"/>
                <a:cs typeface="+mn-cs"/>
              </a:rPr>
              <a:t> </a:t>
            </a:r>
            <a:r>
              <a:rPr lang="en-US" sz="2400" dirty="0">
                <a:latin typeface="Calibri"/>
              </a:rPr>
              <a:t>broadband </a:t>
            </a:r>
            <a:r>
              <a:rPr kumimoji="0" lang="en-US" sz="2400" b="0" i="0" u="none" strike="noStrike" kern="1200" cap="none" spc="0" normalizeH="0" baseline="0" noProof="0" dirty="0">
                <a:ln>
                  <a:noFill/>
                </a:ln>
                <a:effectLst/>
                <a:uLnTx/>
                <a:uFillTx/>
                <a:latin typeface="Calibri"/>
                <a:ea typeface="+mn-ea"/>
                <a:cs typeface="+mn-cs"/>
              </a:rPr>
              <a:t>on </a:t>
            </a:r>
            <a:r>
              <a:rPr lang="en-US" sz="2400" dirty="0">
                <a:latin typeface="Calibri"/>
              </a:rPr>
              <a:t>existing infrastructure - </a:t>
            </a:r>
            <a:r>
              <a:rPr lang="en-US" sz="2400" b="1" dirty="0">
                <a:ea typeface="Calibri"/>
                <a:cs typeface="Calibri"/>
              </a:rPr>
              <a:t>rural connection is key</a:t>
            </a:r>
          </a:p>
          <a:p>
            <a:pPr>
              <a:spcBef>
                <a:spcPts val="200"/>
              </a:spcBef>
              <a:spcAft>
                <a:spcPts val="200"/>
              </a:spcAft>
              <a:buClr>
                <a:srgbClr val="00467F"/>
              </a:buClr>
              <a:defRPr/>
            </a:pPr>
            <a:endParaRPr lang="en-US" sz="2400" dirty="0">
              <a:latin typeface="Calibri"/>
              <a:ea typeface="Calibri"/>
              <a:cs typeface="Calibri"/>
            </a:endParaRPr>
          </a:p>
          <a:p>
            <a:pPr marL="285750" indent="-285750">
              <a:spcBef>
                <a:spcPts val="200"/>
              </a:spcBef>
              <a:spcAft>
                <a:spcPts val="200"/>
              </a:spcAft>
              <a:buClr>
                <a:srgbClr val="00467F"/>
              </a:buClr>
              <a:buFont typeface="Arial" panose="020B0604020202020204" pitchFamily="34" charset="0"/>
              <a:buChar char="•"/>
              <a:defRPr/>
            </a:pPr>
            <a:r>
              <a:rPr lang="en-US" sz="2400" dirty="0">
                <a:latin typeface="Calibri"/>
                <a:ea typeface="Calibri"/>
                <a:cs typeface="Calibri"/>
              </a:rPr>
              <a:t>Vertical real estate of poles owned are governed by “Facilities Attachment Agreements.”</a:t>
            </a:r>
          </a:p>
          <a:p>
            <a:pPr marL="285750" marR="0" lvl="0" indent="-285750" algn="l" defTabSz="914400">
              <a:lnSpc>
                <a:spcPct val="100000"/>
              </a:lnSpc>
              <a:spcBef>
                <a:spcPts val="200"/>
              </a:spcBef>
              <a:spcAft>
                <a:spcPts val="200"/>
              </a:spcAft>
              <a:buClr>
                <a:srgbClr val="00467F"/>
              </a:buClr>
              <a:buSzTx/>
              <a:buFont typeface="Arial" panose="020B0604020202020204" pitchFamily="34" charset="0"/>
              <a:buChar char="•"/>
              <a:tabLst/>
              <a:defRPr/>
            </a:pPr>
            <a:endParaRPr lang="en-US" sz="2400" b="0" i="0" u="none" strike="noStrike" kern="1200" cap="none" spc="0" normalizeH="0" baseline="0" noProof="0" dirty="0">
              <a:ln>
                <a:noFill/>
              </a:ln>
              <a:effectLst/>
              <a:uLnTx/>
              <a:uFillTx/>
              <a:latin typeface="Calibri"/>
              <a:ea typeface="Calibri"/>
              <a:cs typeface="Calibri"/>
            </a:endParaRPr>
          </a:p>
          <a:p>
            <a:pPr marL="285750" indent="-285750">
              <a:spcBef>
                <a:spcPts val="200"/>
              </a:spcBef>
              <a:spcAft>
                <a:spcPts val="200"/>
              </a:spcAft>
              <a:buClr>
                <a:srgbClr val="00467F"/>
              </a:buClr>
              <a:buFont typeface="Arial" panose="020B0604020202020204" pitchFamily="34" charset="0"/>
              <a:buChar char="•"/>
              <a:defRPr/>
            </a:pPr>
            <a:r>
              <a:rPr lang="en-US" sz="2400" dirty="0">
                <a:ea typeface="+mn-lt"/>
                <a:cs typeface="+mn-lt"/>
              </a:rPr>
              <a:t>Maintaining affordable electric rates = no cost shifting from broadband attachments to electric customers.</a:t>
            </a:r>
            <a:endParaRPr lang="en-US" sz="2400" dirty="0">
              <a:ea typeface="Calibri"/>
              <a:cs typeface="Calibri"/>
            </a:endParaRPr>
          </a:p>
          <a:p>
            <a:pPr marL="285750" indent="-285750">
              <a:spcBef>
                <a:spcPts val="200"/>
              </a:spcBef>
              <a:spcAft>
                <a:spcPts val="200"/>
              </a:spcAft>
              <a:buClr>
                <a:srgbClr val="00467F"/>
              </a:buClr>
              <a:buFont typeface="Arial" panose="020B0604020202020204" pitchFamily="34" charset="0"/>
              <a:buChar char="•"/>
              <a:defRPr/>
            </a:pPr>
            <a:endParaRPr lang="en-US" sz="2000" dirty="0">
              <a:ea typeface="Calibri"/>
              <a:cs typeface="Calibri"/>
            </a:endParaRPr>
          </a:p>
          <a:p>
            <a:pPr>
              <a:spcBef>
                <a:spcPts val="200"/>
              </a:spcBef>
              <a:spcAft>
                <a:spcPts val="200"/>
              </a:spcAft>
              <a:buClr>
                <a:srgbClr val="00467F"/>
              </a:buClr>
              <a:defRPr/>
            </a:pPr>
            <a:endParaRPr lang="en-US" dirty="0">
              <a:ea typeface="Calibri"/>
              <a:cs typeface="Calibri"/>
            </a:endParaRPr>
          </a:p>
        </p:txBody>
      </p:sp>
    </p:spTree>
    <p:extLst>
      <p:ext uri="{BB962C8B-B14F-4D97-AF65-F5344CB8AC3E}">
        <p14:creationId xmlns:p14="http://schemas.microsoft.com/office/powerpoint/2010/main" val="3878394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45722-EDC5-4AAF-D9E9-778B1DDEAA81}"/>
              </a:ext>
            </a:extLst>
          </p:cNvPr>
          <p:cNvSpPr>
            <a:spLocks noGrp="1"/>
          </p:cNvSpPr>
          <p:nvPr>
            <p:ph type="title"/>
          </p:nvPr>
        </p:nvSpPr>
        <p:spPr>
          <a:xfrm>
            <a:off x="118872" y="365760"/>
            <a:ext cx="8112154" cy="1325033"/>
          </a:xfrm>
        </p:spPr>
        <p:txBody>
          <a:bodyPr/>
          <a:lstStyle/>
          <a:p>
            <a:r>
              <a:rPr lang="en-US">
                <a:solidFill>
                  <a:srgbClr val="005273"/>
                </a:solidFill>
              </a:rPr>
              <a:t>Joint Use Application Process </a:t>
            </a:r>
          </a:p>
        </p:txBody>
      </p:sp>
      <p:grpSp>
        <p:nvGrpSpPr>
          <p:cNvPr id="36" name="Group 35">
            <a:extLst>
              <a:ext uri="{FF2B5EF4-FFF2-40B4-BE49-F238E27FC236}">
                <a16:creationId xmlns:a16="http://schemas.microsoft.com/office/drawing/2014/main" id="{D2A1C281-0AAB-F36B-3DD8-F997D1109ED0}"/>
              </a:ext>
            </a:extLst>
          </p:cNvPr>
          <p:cNvGrpSpPr/>
          <p:nvPr/>
        </p:nvGrpSpPr>
        <p:grpSpPr>
          <a:xfrm>
            <a:off x="796735" y="1371991"/>
            <a:ext cx="10336932" cy="5178692"/>
            <a:chOff x="952860" y="1345721"/>
            <a:chExt cx="10096500" cy="4991100"/>
          </a:xfrm>
        </p:grpSpPr>
        <p:sp>
          <p:nvSpPr>
            <p:cNvPr id="7" name="Rectangle 6">
              <a:extLst>
                <a:ext uri="{FF2B5EF4-FFF2-40B4-BE49-F238E27FC236}">
                  <a16:creationId xmlns:a16="http://schemas.microsoft.com/office/drawing/2014/main" id="{915E909A-D18F-380F-A23B-30EFAF0299CE}"/>
                </a:ext>
              </a:extLst>
            </p:cNvPr>
            <p:cNvSpPr/>
            <p:nvPr/>
          </p:nvSpPr>
          <p:spPr>
            <a:xfrm>
              <a:off x="952860" y="1345721"/>
              <a:ext cx="2524125" cy="4991100"/>
            </a:xfrm>
            <a:prstGeom prst="rect">
              <a:avLst/>
            </a:prstGeom>
            <a:solidFill>
              <a:srgbClr val="768A96"/>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US" sz="2400" dirty="0">
                <a:effectLst>
                  <a:outerShdw blurRad="50800" dist="38100" dir="2700000" algn="tl" rotWithShape="0">
                    <a:prstClr val="black">
                      <a:alpha val="40000"/>
                    </a:prstClr>
                  </a:outerShdw>
                </a:effectLst>
              </a:endParaRPr>
            </a:p>
            <a:p>
              <a:pPr algn="ctr"/>
              <a:endParaRPr lang="en-US" sz="2400" dirty="0">
                <a:effectLst>
                  <a:outerShdw blurRad="50800" dist="38100" dir="2700000" algn="tl" rotWithShape="0">
                    <a:prstClr val="black">
                      <a:alpha val="40000"/>
                    </a:prstClr>
                  </a:outerShdw>
                </a:effectLst>
              </a:endParaRPr>
            </a:p>
            <a:p>
              <a:pPr algn="ctr"/>
              <a:endParaRPr lang="en-US" sz="2400" dirty="0">
                <a:effectLst>
                  <a:outerShdw blurRad="50800" dist="38100" dir="2700000" algn="tl" rotWithShape="0">
                    <a:prstClr val="black">
                      <a:alpha val="40000"/>
                    </a:prstClr>
                  </a:outerShdw>
                </a:effectLst>
              </a:endParaRPr>
            </a:p>
            <a:p>
              <a:pPr algn="ctr"/>
              <a:r>
                <a:rPr lang="en-US" sz="2400" dirty="0">
                  <a:effectLst>
                    <a:outerShdw blurRad="50800" dist="38100" dir="2700000" algn="tl" rotWithShape="0">
                      <a:prstClr val="black">
                        <a:alpha val="40000"/>
                      </a:prstClr>
                    </a:outerShdw>
                  </a:effectLst>
                </a:rPr>
                <a:t>Application Submission</a:t>
              </a:r>
            </a:p>
            <a:p>
              <a:pPr algn="ctr"/>
              <a:endParaRPr lang="en-US" sz="2400" dirty="0">
                <a:effectLst>
                  <a:outerShdw blurRad="50800" dist="38100" dir="2700000" algn="tl" rotWithShape="0">
                    <a:prstClr val="black">
                      <a:alpha val="40000"/>
                    </a:prstClr>
                  </a:outerShdw>
                </a:effectLst>
              </a:endParaRPr>
            </a:p>
            <a:p>
              <a:pPr algn="ctr"/>
              <a:endParaRPr lang="en-US" sz="2400" dirty="0">
                <a:effectLst>
                  <a:outerShdw blurRad="50800" dist="38100" dir="2700000" algn="tl" rotWithShape="0">
                    <a:prstClr val="black">
                      <a:alpha val="40000"/>
                    </a:prstClr>
                  </a:outerShdw>
                </a:effectLst>
              </a:endParaRPr>
            </a:p>
            <a:p>
              <a:pPr algn="ctr"/>
              <a:endParaRPr lang="en-US" sz="2400" dirty="0">
                <a:effectLst>
                  <a:outerShdw blurRad="50800" dist="38100" dir="2700000" algn="tl" rotWithShape="0">
                    <a:prstClr val="black">
                      <a:alpha val="40000"/>
                    </a:prstClr>
                  </a:outerShdw>
                </a:effectLst>
              </a:endParaRPr>
            </a:p>
            <a:p>
              <a:pPr algn="ctr"/>
              <a:endParaRPr lang="en-US" sz="2400" dirty="0">
                <a:effectLst>
                  <a:outerShdw blurRad="50800" dist="38100" dir="2700000" algn="tl" rotWithShape="0">
                    <a:prstClr val="black">
                      <a:alpha val="40000"/>
                    </a:prstClr>
                  </a:outerShdw>
                </a:effectLst>
              </a:endParaRPr>
            </a:p>
          </p:txBody>
        </p:sp>
        <p:pic>
          <p:nvPicPr>
            <p:cNvPr id="8" name="Graphic 7" descr="Document outline">
              <a:extLst>
                <a:ext uri="{FF2B5EF4-FFF2-40B4-BE49-F238E27FC236}">
                  <a16:creationId xmlns:a16="http://schemas.microsoft.com/office/drawing/2014/main" id="{F8F22D5D-C3D8-8D60-CEEC-15A948D8F9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9033" y="1724339"/>
              <a:ext cx="1304925" cy="1304925"/>
            </a:xfrm>
            <a:prstGeom prst="rect">
              <a:avLst/>
            </a:prstGeom>
          </p:spPr>
        </p:pic>
        <p:sp>
          <p:nvSpPr>
            <p:cNvPr id="9" name="Rectangle 8">
              <a:extLst>
                <a:ext uri="{FF2B5EF4-FFF2-40B4-BE49-F238E27FC236}">
                  <a16:creationId xmlns:a16="http://schemas.microsoft.com/office/drawing/2014/main" id="{418D7590-5217-6FA7-FE23-008BF8D86485}"/>
                </a:ext>
              </a:extLst>
            </p:cNvPr>
            <p:cNvSpPr/>
            <p:nvPr/>
          </p:nvSpPr>
          <p:spPr>
            <a:xfrm>
              <a:off x="3481152" y="1345721"/>
              <a:ext cx="2524125" cy="4991100"/>
            </a:xfrm>
            <a:prstGeom prst="rect">
              <a:avLst/>
            </a:prstGeom>
            <a:solidFill>
              <a:srgbClr val="AAC7D8"/>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2400" dirty="0">
                  <a:effectLst>
                    <a:outerShdw blurRad="38100" dist="38100" dir="2700000" algn="tl">
                      <a:srgbClr val="000000">
                        <a:alpha val="43137"/>
                      </a:srgbClr>
                    </a:outerShdw>
                  </a:effectLst>
                </a:rPr>
                <a:t>Assigned Designer &amp; Fielding </a:t>
              </a:r>
            </a:p>
            <a:p>
              <a:pPr algn="ctr"/>
              <a:endParaRPr lang="en-US" sz="2400" dirty="0">
                <a:effectLst>
                  <a:outerShdw blurRad="38100" dist="38100" dir="2700000" algn="tl">
                    <a:srgbClr val="000000">
                      <a:alpha val="43137"/>
                    </a:srgbClr>
                  </a:outerShdw>
                </a:effectLst>
              </a:endParaRPr>
            </a:p>
          </p:txBody>
        </p:sp>
        <p:pic>
          <p:nvPicPr>
            <p:cNvPr id="10" name="Graphic 9" descr="Construction worker male outline">
              <a:extLst>
                <a:ext uri="{FF2B5EF4-FFF2-40B4-BE49-F238E27FC236}">
                  <a16:creationId xmlns:a16="http://schemas.microsoft.com/office/drawing/2014/main" id="{49782DF3-2BF1-7320-D531-304849DDC3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7906" y="1789823"/>
              <a:ext cx="1107282" cy="1107282"/>
            </a:xfrm>
            <a:prstGeom prst="rect">
              <a:avLst/>
            </a:prstGeom>
          </p:spPr>
        </p:pic>
        <p:sp>
          <p:nvSpPr>
            <p:cNvPr id="11" name="Rectangle 10">
              <a:extLst>
                <a:ext uri="{FF2B5EF4-FFF2-40B4-BE49-F238E27FC236}">
                  <a16:creationId xmlns:a16="http://schemas.microsoft.com/office/drawing/2014/main" id="{CEC30297-DF81-E349-D374-4CB69A24671F}"/>
                </a:ext>
              </a:extLst>
            </p:cNvPr>
            <p:cNvSpPr/>
            <p:nvPr/>
          </p:nvSpPr>
          <p:spPr>
            <a:xfrm>
              <a:off x="6009443" y="1345721"/>
              <a:ext cx="2524125" cy="4991100"/>
            </a:xfrm>
            <a:prstGeom prst="rect">
              <a:avLst/>
            </a:prstGeom>
            <a:solidFill>
              <a:srgbClr val="C9DD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50800" dist="38100" dir="2700000" algn="tl" rotWithShape="0">
                      <a:prstClr val="black">
                        <a:alpha val="40000"/>
                      </a:prstClr>
                    </a:outerShdw>
                  </a:effectLst>
                </a:rPr>
                <a:t>Notify Customer of Cost</a:t>
              </a:r>
            </a:p>
            <a:p>
              <a:pPr algn="ctr"/>
              <a:endParaRPr lang="en-US"/>
            </a:p>
          </p:txBody>
        </p:sp>
        <p:pic>
          <p:nvPicPr>
            <p:cNvPr id="12" name="Graphic 11" descr="Dollar outline">
              <a:extLst>
                <a:ext uri="{FF2B5EF4-FFF2-40B4-BE49-F238E27FC236}">
                  <a16:creationId xmlns:a16="http://schemas.microsoft.com/office/drawing/2014/main" id="{B0958036-BED7-D2C0-D276-4A2261F24C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8820" y="1851735"/>
              <a:ext cx="1045370" cy="1045370"/>
            </a:xfrm>
            <a:prstGeom prst="rect">
              <a:avLst/>
            </a:prstGeom>
          </p:spPr>
        </p:pic>
        <p:sp>
          <p:nvSpPr>
            <p:cNvPr id="13" name="Rectangle 12">
              <a:extLst>
                <a:ext uri="{FF2B5EF4-FFF2-40B4-BE49-F238E27FC236}">
                  <a16:creationId xmlns:a16="http://schemas.microsoft.com/office/drawing/2014/main" id="{A1DC1124-7284-2E50-EB0B-FE92EA89FFD4}"/>
                </a:ext>
              </a:extLst>
            </p:cNvPr>
            <p:cNvSpPr/>
            <p:nvPr/>
          </p:nvSpPr>
          <p:spPr>
            <a:xfrm>
              <a:off x="8525235" y="1345721"/>
              <a:ext cx="2524125" cy="4991100"/>
            </a:xfrm>
            <a:prstGeom prst="rect">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50800" dist="38100" dir="2700000" algn="tl" rotWithShape="0">
                      <a:prstClr val="black">
                        <a:alpha val="40000"/>
                      </a:prstClr>
                    </a:outerShdw>
                  </a:effectLst>
                </a:rPr>
                <a:t>Cost Quote Submitted</a:t>
              </a:r>
            </a:p>
            <a:p>
              <a:pPr algn="ctr"/>
              <a:endParaRPr lang="en-US"/>
            </a:p>
          </p:txBody>
        </p:sp>
        <p:pic>
          <p:nvPicPr>
            <p:cNvPr id="14" name="Graphic 13" descr="Electric Tower outline">
              <a:extLst>
                <a:ext uri="{FF2B5EF4-FFF2-40B4-BE49-F238E27FC236}">
                  <a16:creationId xmlns:a16="http://schemas.microsoft.com/office/drawing/2014/main" id="{D8B23CFB-52BC-C00F-D459-7B90C1A792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03294" y="1720766"/>
              <a:ext cx="1176339" cy="1176339"/>
            </a:xfrm>
            <a:prstGeom prst="rect">
              <a:avLst/>
            </a:prstGeom>
          </p:spPr>
        </p:pic>
        <p:sp>
          <p:nvSpPr>
            <p:cNvPr id="15" name="TextBox 14">
              <a:extLst>
                <a:ext uri="{FF2B5EF4-FFF2-40B4-BE49-F238E27FC236}">
                  <a16:creationId xmlns:a16="http://schemas.microsoft.com/office/drawing/2014/main" id="{2B981A4E-FCF4-0A64-6AAD-7B1F2190C49E}"/>
                </a:ext>
              </a:extLst>
            </p:cNvPr>
            <p:cNvSpPr txBox="1"/>
            <p:nvPr/>
          </p:nvSpPr>
          <p:spPr>
            <a:xfrm>
              <a:off x="991309" y="5035466"/>
              <a:ext cx="2440952" cy="1156848"/>
            </a:xfrm>
            <a:prstGeom prst="rect">
              <a:avLst/>
            </a:prstGeom>
            <a:noFill/>
          </p:spPr>
          <p:txBody>
            <a:bodyPr wrap="square" lIns="91440" tIns="45720" rIns="91440" bIns="45720" rtlCol="0" anchor="t">
              <a:spAutoFit/>
            </a:bodyPr>
            <a:lstStyle/>
            <a:p>
              <a:pPr algn="ctr"/>
              <a:r>
                <a:rPr lang="en-US" dirty="0"/>
                <a:t>IPCO processes and accepts/rejects depending on completion.</a:t>
              </a:r>
            </a:p>
          </p:txBody>
        </p:sp>
        <p:sp>
          <p:nvSpPr>
            <p:cNvPr id="16" name="TextBox 15">
              <a:extLst>
                <a:ext uri="{FF2B5EF4-FFF2-40B4-BE49-F238E27FC236}">
                  <a16:creationId xmlns:a16="http://schemas.microsoft.com/office/drawing/2014/main" id="{162C64A9-E5D3-9057-134E-AC15AABEF39D}"/>
                </a:ext>
              </a:extLst>
            </p:cNvPr>
            <p:cNvSpPr txBox="1"/>
            <p:nvPr/>
          </p:nvSpPr>
          <p:spPr>
            <a:xfrm>
              <a:off x="3493751" y="5028939"/>
              <a:ext cx="2499026" cy="1156848"/>
            </a:xfrm>
            <a:prstGeom prst="rect">
              <a:avLst/>
            </a:prstGeom>
            <a:noFill/>
          </p:spPr>
          <p:txBody>
            <a:bodyPr wrap="square" lIns="91440" tIns="45720" rIns="91440" bIns="45720" rtlCol="0" anchor="t">
              <a:spAutoFit/>
            </a:bodyPr>
            <a:lstStyle/>
            <a:p>
              <a:pPr algn="ctr"/>
              <a:r>
                <a:rPr lang="en-US" dirty="0"/>
                <a:t>Designers validate licensee information and field every pole on the application.</a:t>
              </a:r>
            </a:p>
          </p:txBody>
        </p:sp>
        <p:sp>
          <p:nvSpPr>
            <p:cNvPr id="17" name="TextBox 16">
              <a:extLst>
                <a:ext uri="{FF2B5EF4-FFF2-40B4-BE49-F238E27FC236}">
                  <a16:creationId xmlns:a16="http://schemas.microsoft.com/office/drawing/2014/main" id="{859B6730-E307-67BB-DCA5-3CF7D820EFB3}"/>
                </a:ext>
              </a:extLst>
            </p:cNvPr>
            <p:cNvSpPr txBox="1"/>
            <p:nvPr/>
          </p:nvSpPr>
          <p:spPr>
            <a:xfrm>
              <a:off x="5997171" y="5035486"/>
              <a:ext cx="2545058" cy="889883"/>
            </a:xfrm>
            <a:prstGeom prst="rect">
              <a:avLst/>
            </a:prstGeom>
            <a:noFill/>
          </p:spPr>
          <p:txBody>
            <a:bodyPr wrap="square" lIns="91440" tIns="45720" rIns="91440" bIns="45720" rtlCol="0" anchor="t">
              <a:spAutoFit/>
            </a:bodyPr>
            <a:lstStyle/>
            <a:p>
              <a:pPr algn="ctr"/>
              <a:r>
                <a:rPr lang="en-US" dirty="0"/>
                <a:t>Designers sends high-level cost option prior to assessing fees</a:t>
              </a:r>
              <a:r>
                <a:rPr lang="en-US" sz="1500" dirty="0"/>
                <a:t>.</a:t>
              </a:r>
            </a:p>
          </p:txBody>
        </p:sp>
        <p:sp>
          <p:nvSpPr>
            <p:cNvPr id="18" name="TextBox 17">
              <a:extLst>
                <a:ext uri="{FF2B5EF4-FFF2-40B4-BE49-F238E27FC236}">
                  <a16:creationId xmlns:a16="http://schemas.microsoft.com/office/drawing/2014/main" id="{8E1019FA-0459-2CC8-DE48-32597BBDEC9B}"/>
                </a:ext>
              </a:extLst>
            </p:cNvPr>
            <p:cNvSpPr txBox="1"/>
            <p:nvPr/>
          </p:nvSpPr>
          <p:spPr>
            <a:xfrm>
              <a:off x="8553684" y="5025316"/>
              <a:ext cx="2490641" cy="1156848"/>
            </a:xfrm>
            <a:prstGeom prst="rect">
              <a:avLst/>
            </a:prstGeom>
            <a:noFill/>
          </p:spPr>
          <p:txBody>
            <a:bodyPr wrap="square" lIns="91440" tIns="45720" rIns="91440" bIns="45720" rtlCol="0" anchor="t">
              <a:spAutoFit/>
            </a:bodyPr>
            <a:lstStyle/>
            <a:p>
              <a:pPr algn="ctr"/>
              <a:r>
                <a:rPr lang="en-US" dirty="0"/>
                <a:t>Cost quote and map sent reflecting all poles requiring make ready construction.</a:t>
              </a:r>
            </a:p>
          </p:txBody>
        </p:sp>
        <p:sp>
          <p:nvSpPr>
            <p:cNvPr id="31" name="Oval 30">
              <a:extLst>
                <a:ext uri="{FF2B5EF4-FFF2-40B4-BE49-F238E27FC236}">
                  <a16:creationId xmlns:a16="http://schemas.microsoft.com/office/drawing/2014/main" id="{5CF4D525-7B6A-A9BC-EABD-B96FCC7B8C13}"/>
                </a:ext>
              </a:extLst>
            </p:cNvPr>
            <p:cNvSpPr/>
            <p:nvPr/>
          </p:nvSpPr>
          <p:spPr>
            <a:xfrm>
              <a:off x="1010277" y="1392190"/>
              <a:ext cx="308524" cy="3285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32" name="Oval 31">
              <a:extLst>
                <a:ext uri="{FF2B5EF4-FFF2-40B4-BE49-F238E27FC236}">
                  <a16:creationId xmlns:a16="http://schemas.microsoft.com/office/drawing/2014/main" id="{82E90F44-E0DC-1FC5-BA4D-1220735CEED3}"/>
                </a:ext>
              </a:extLst>
            </p:cNvPr>
            <p:cNvSpPr/>
            <p:nvPr/>
          </p:nvSpPr>
          <p:spPr>
            <a:xfrm>
              <a:off x="3520578" y="1370525"/>
              <a:ext cx="308524" cy="3285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33" name="Oval 32">
              <a:extLst>
                <a:ext uri="{FF2B5EF4-FFF2-40B4-BE49-F238E27FC236}">
                  <a16:creationId xmlns:a16="http://schemas.microsoft.com/office/drawing/2014/main" id="{BE982CF1-A8CC-C507-8FD4-5D01792B1EE5}"/>
                </a:ext>
              </a:extLst>
            </p:cNvPr>
            <p:cNvSpPr/>
            <p:nvPr/>
          </p:nvSpPr>
          <p:spPr>
            <a:xfrm>
              <a:off x="6053036" y="1378938"/>
              <a:ext cx="308524" cy="3285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34" name="Oval 33">
              <a:extLst>
                <a:ext uri="{FF2B5EF4-FFF2-40B4-BE49-F238E27FC236}">
                  <a16:creationId xmlns:a16="http://schemas.microsoft.com/office/drawing/2014/main" id="{A368A9AF-495E-C8FA-F4F3-3D9C589CDFAE}"/>
                </a:ext>
              </a:extLst>
            </p:cNvPr>
            <p:cNvSpPr/>
            <p:nvPr/>
          </p:nvSpPr>
          <p:spPr>
            <a:xfrm>
              <a:off x="8607647" y="1392190"/>
              <a:ext cx="308524" cy="3285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grpSp>
    </p:spTree>
    <p:extLst>
      <p:ext uri="{BB962C8B-B14F-4D97-AF65-F5344CB8AC3E}">
        <p14:creationId xmlns:p14="http://schemas.microsoft.com/office/powerpoint/2010/main" val="170184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45722-EDC5-4AAF-D9E9-778B1DDEAA81}"/>
              </a:ext>
            </a:extLst>
          </p:cNvPr>
          <p:cNvSpPr>
            <a:spLocks noGrp="1"/>
          </p:cNvSpPr>
          <p:nvPr>
            <p:ph type="title"/>
          </p:nvPr>
        </p:nvSpPr>
        <p:spPr>
          <a:xfrm>
            <a:off x="34741" y="166069"/>
            <a:ext cx="8112125" cy="1325563"/>
          </a:xfrm>
        </p:spPr>
        <p:txBody>
          <a:bodyPr/>
          <a:lstStyle/>
          <a:p>
            <a:r>
              <a:rPr lang="en-US">
                <a:solidFill>
                  <a:srgbClr val="005273"/>
                </a:solidFill>
              </a:rPr>
              <a:t>Joint Use Application Process Continued  </a:t>
            </a:r>
          </a:p>
        </p:txBody>
      </p:sp>
      <p:grpSp>
        <p:nvGrpSpPr>
          <p:cNvPr id="8" name="Group 7">
            <a:extLst>
              <a:ext uri="{FF2B5EF4-FFF2-40B4-BE49-F238E27FC236}">
                <a16:creationId xmlns:a16="http://schemas.microsoft.com/office/drawing/2014/main" id="{BB64052E-E199-2B70-272D-08E6E29AF20D}"/>
              </a:ext>
            </a:extLst>
          </p:cNvPr>
          <p:cNvGrpSpPr/>
          <p:nvPr/>
        </p:nvGrpSpPr>
        <p:grpSpPr>
          <a:xfrm>
            <a:off x="863600" y="1491632"/>
            <a:ext cx="10094461" cy="5131928"/>
            <a:chOff x="783859" y="1475423"/>
            <a:chExt cx="10131951" cy="5030476"/>
          </a:xfrm>
        </p:grpSpPr>
        <p:sp>
          <p:nvSpPr>
            <p:cNvPr id="13" name="Rectangle 12">
              <a:extLst>
                <a:ext uri="{FF2B5EF4-FFF2-40B4-BE49-F238E27FC236}">
                  <a16:creationId xmlns:a16="http://schemas.microsoft.com/office/drawing/2014/main" id="{A1DC1124-7284-2E50-EB0B-FE92EA89FFD4}"/>
                </a:ext>
              </a:extLst>
            </p:cNvPr>
            <p:cNvSpPr/>
            <p:nvPr/>
          </p:nvSpPr>
          <p:spPr>
            <a:xfrm>
              <a:off x="8369611" y="1475423"/>
              <a:ext cx="2524125" cy="4991100"/>
            </a:xfrm>
            <a:prstGeom prst="rect">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50800" dist="38100" dir="2700000" algn="tl" rotWithShape="0">
                      <a:prstClr val="black">
                        <a:alpha val="40000"/>
                      </a:prstClr>
                    </a:outerShdw>
                  </a:effectLst>
                </a:rPr>
                <a:t>Licensee Construction</a:t>
              </a:r>
            </a:p>
            <a:p>
              <a:pPr algn="ctr"/>
              <a:endParaRPr lang="en-US"/>
            </a:p>
          </p:txBody>
        </p:sp>
        <p:sp>
          <p:nvSpPr>
            <p:cNvPr id="11" name="Rectangle 10">
              <a:extLst>
                <a:ext uri="{FF2B5EF4-FFF2-40B4-BE49-F238E27FC236}">
                  <a16:creationId xmlns:a16="http://schemas.microsoft.com/office/drawing/2014/main" id="{CEC30297-DF81-E349-D374-4CB69A24671F}"/>
                </a:ext>
              </a:extLst>
            </p:cNvPr>
            <p:cNvSpPr/>
            <p:nvPr/>
          </p:nvSpPr>
          <p:spPr>
            <a:xfrm>
              <a:off x="5830801" y="1475699"/>
              <a:ext cx="2524125" cy="4991100"/>
            </a:xfrm>
            <a:prstGeom prst="rect">
              <a:avLst/>
            </a:prstGeom>
            <a:solidFill>
              <a:srgbClr val="C9DD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outerShdw blurRad="50800" dist="38100" dir="2700000" algn="tl" rotWithShape="0">
                      <a:prstClr val="black">
                        <a:alpha val="40000"/>
                      </a:prstClr>
                    </a:outerShdw>
                  </a:effectLst>
                </a:rPr>
                <a:t>Approved Application</a:t>
              </a:r>
            </a:p>
            <a:p>
              <a:pPr algn="ctr"/>
              <a:endParaRPr lang="en-US"/>
            </a:p>
          </p:txBody>
        </p:sp>
        <p:sp>
          <p:nvSpPr>
            <p:cNvPr id="7" name="Rectangle 6">
              <a:extLst>
                <a:ext uri="{FF2B5EF4-FFF2-40B4-BE49-F238E27FC236}">
                  <a16:creationId xmlns:a16="http://schemas.microsoft.com/office/drawing/2014/main" id="{915E909A-D18F-380F-A23B-30EFAF0299CE}"/>
                </a:ext>
              </a:extLst>
            </p:cNvPr>
            <p:cNvSpPr/>
            <p:nvPr/>
          </p:nvSpPr>
          <p:spPr>
            <a:xfrm>
              <a:off x="783859" y="1475423"/>
              <a:ext cx="2524125" cy="4991100"/>
            </a:xfrm>
            <a:prstGeom prst="rect">
              <a:avLst/>
            </a:prstGeom>
            <a:solidFill>
              <a:srgbClr val="768A96"/>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US" sz="2400">
                <a:effectLst>
                  <a:outerShdw blurRad="50800" dist="38100" dir="2700000" algn="tl" rotWithShape="0">
                    <a:prstClr val="black">
                      <a:alpha val="40000"/>
                    </a:prstClr>
                  </a:outerShdw>
                </a:effectLst>
              </a:endParaRPr>
            </a:p>
            <a:p>
              <a:pPr algn="ctr"/>
              <a:endParaRPr lang="en-US" sz="2400">
                <a:effectLst>
                  <a:outerShdw blurRad="50800" dist="38100" dir="2700000" algn="tl" rotWithShape="0">
                    <a:prstClr val="black">
                      <a:alpha val="40000"/>
                    </a:prstClr>
                  </a:outerShdw>
                </a:effectLst>
              </a:endParaRPr>
            </a:p>
            <a:p>
              <a:pPr algn="ctr"/>
              <a:endParaRPr lang="en-US" sz="2400">
                <a:effectLst>
                  <a:outerShdw blurRad="50800" dist="38100" dir="2700000" algn="tl" rotWithShape="0">
                    <a:prstClr val="black">
                      <a:alpha val="40000"/>
                    </a:prstClr>
                  </a:outerShdw>
                </a:effectLst>
              </a:endParaRPr>
            </a:p>
            <a:p>
              <a:pPr algn="ctr"/>
              <a:r>
                <a:rPr lang="en-US" sz="2400">
                  <a:effectLst>
                    <a:outerShdw blurRad="50800" dist="38100" dir="2700000" algn="tl" rotWithShape="0">
                      <a:prstClr val="black">
                        <a:alpha val="40000"/>
                      </a:prstClr>
                    </a:outerShdw>
                  </a:effectLst>
                </a:rPr>
                <a:t>Invoice </a:t>
              </a:r>
            </a:p>
            <a:p>
              <a:pPr algn="ctr"/>
              <a:endParaRPr lang="en-US" sz="2400">
                <a:effectLst>
                  <a:outerShdw blurRad="50800" dist="38100" dir="2700000" algn="tl" rotWithShape="0">
                    <a:prstClr val="black">
                      <a:alpha val="40000"/>
                    </a:prstClr>
                  </a:outerShdw>
                </a:effectLst>
              </a:endParaRPr>
            </a:p>
            <a:p>
              <a:pPr algn="ctr"/>
              <a:endParaRPr lang="en-US" sz="2400">
                <a:effectLst>
                  <a:outerShdw blurRad="50800" dist="38100" dir="2700000" algn="tl" rotWithShape="0">
                    <a:prstClr val="black">
                      <a:alpha val="40000"/>
                    </a:prstClr>
                  </a:outerShdw>
                </a:effectLst>
              </a:endParaRPr>
            </a:p>
            <a:p>
              <a:pPr algn="ctr"/>
              <a:endParaRPr lang="en-US" sz="2400">
                <a:effectLst>
                  <a:outerShdw blurRad="50800" dist="38100" dir="2700000" algn="tl" rotWithShape="0">
                    <a:prstClr val="black">
                      <a:alpha val="40000"/>
                    </a:prstClr>
                  </a:outerShdw>
                </a:effectLst>
              </a:endParaRPr>
            </a:p>
            <a:p>
              <a:pPr algn="ctr"/>
              <a:endParaRPr lang="en-US" sz="2400">
                <a:effectLst>
                  <a:outerShdw blurRad="50800" dist="38100" dir="2700000" algn="tl" rotWithShape="0">
                    <a:prstClr val="black">
                      <a:alpha val="40000"/>
                    </a:prstClr>
                  </a:outerShdw>
                </a:effectLst>
              </a:endParaRPr>
            </a:p>
          </p:txBody>
        </p:sp>
        <p:sp>
          <p:nvSpPr>
            <p:cNvPr id="9" name="Rectangle 8">
              <a:extLst>
                <a:ext uri="{FF2B5EF4-FFF2-40B4-BE49-F238E27FC236}">
                  <a16:creationId xmlns:a16="http://schemas.microsoft.com/office/drawing/2014/main" id="{418D7590-5217-6FA7-FE23-008BF8D86485}"/>
                </a:ext>
              </a:extLst>
            </p:cNvPr>
            <p:cNvSpPr/>
            <p:nvPr/>
          </p:nvSpPr>
          <p:spPr>
            <a:xfrm>
              <a:off x="3307330" y="1475423"/>
              <a:ext cx="2524125" cy="4991100"/>
            </a:xfrm>
            <a:prstGeom prst="rect">
              <a:avLst/>
            </a:prstGeom>
            <a:solidFill>
              <a:srgbClr val="AAC7D8"/>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2400">
                  <a:effectLst>
                    <a:outerShdw blurRad="38100" dist="38100" dir="2700000" algn="tl">
                      <a:srgbClr val="000000">
                        <a:alpha val="43137"/>
                      </a:srgbClr>
                    </a:outerShdw>
                  </a:effectLst>
                </a:rPr>
                <a:t>Make Ready Construction </a:t>
              </a:r>
            </a:p>
            <a:p>
              <a:pPr algn="ctr"/>
              <a:endParaRPr lang="en-US" sz="2400">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2B981A4E-FCF4-0A64-6AAD-7B1F2190C49E}"/>
                </a:ext>
              </a:extLst>
            </p:cNvPr>
            <p:cNvSpPr txBox="1"/>
            <p:nvPr/>
          </p:nvSpPr>
          <p:spPr>
            <a:xfrm>
              <a:off x="846786" y="5057776"/>
              <a:ext cx="2390657" cy="1176600"/>
            </a:xfrm>
            <a:prstGeom prst="rect">
              <a:avLst/>
            </a:prstGeom>
            <a:noFill/>
          </p:spPr>
          <p:txBody>
            <a:bodyPr wrap="square" lIns="91440" tIns="45720" rIns="91440" bIns="45720" rtlCol="0" anchor="t">
              <a:spAutoFit/>
            </a:bodyPr>
            <a:lstStyle/>
            <a:p>
              <a:pPr algn="ctr"/>
              <a:r>
                <a:rPr lang="en-US" dirty="0"/>
                <a:t>If cost quote is accepted by the licensee, invoice provided.</a:t>
              </a:r>
            </a:p>
          </p:txBody>
        </p:sp>
        <p:sp>
          <p:nvSpPr>
            <p:cNvPr id="16" name="TextBox 15">
              <a:extLst>
                <a:ext uri="{FF2B5EF4-FFF2-40B4-BE49-F238E27FC236}">
                  <a16:creationId xmlns:a16="http://schemas.microsoft.com/office/drawing/2014/main" id="{162C64A9-E5D3-9057-134E-AC15AABEF39D}"/>
                </a:ext>
              </a:extLst>
            </p:cNvPr>
            <p:cNvSpPr txBox="1"/>
            <p:nvPr/>
          </p:nvSpPr>
          <p:spPr>
            <a:xfrm>
              <a:off x="3344710" y="5057776"/>
              <a:ext cx="2502450" cy="1448123"/>
            </a:xfrm>
            <a:prstGeom prst="rect">
              <a:avLst/>
            </a:prstGeom>
            <a:noFill/>
          </p:spPr>
          <p:txBody>
            <a:bodyPr wrap="square" lIns="91440" tIns="45720" rIns="91440" bIns="45720" rtlCol="0" anchor="t">
              <a:spAutoFit/>
            </a:bodyPr>
            <a:lstStyle/>
            <a:p>
              <a:pPr algn="ctr"/>
              <a:r>
                <a:rPr lang="en-US" dirty="0"/>
                <a:t>Make Ready construction dependent on permits (ITD, Canal, RR) and permitting weather.</a:t>
              </a:r>
            </a:p>
          </p:txBody>
        </p:sp>
        <p:sp>
          <p:nvSpPr>
            <p:cNvPr id="17" name="TextBox 16">
              <a:extLst>
                <a:ext uri="{FF2B5EF4-FFF2-40B4-BE49-F238E27FC236}">
                  <a16:creationId xmlns:a16="http://schemas.microsoft.com/office/drawing/2014/main" id="{859B6730-E307-67BB-DCA5-3CF7D820EFB3}"/>
                </a:ext>
              </a:extLst>
            </p:cNvPr>
            <p:cNvSpPr txBox="1"/>
            <p:nvPr/>
          </p:nvSpPr>
          <p:spPr>
            <a:xfrm>
              <a:off x="5836259" y="5037950"/>
              <a:ext cx="2495195" cy="1448123"/>
            </a:xfrm>
            <a:prstGeom prst="rect">
              <a:avLst/>
            </a:prstGeom>
            <a:noFill/>
          </p:spPr>
          <p:txBody>
            <a:bodyPr wrap="square" lIns="91440" tIns="45720" rIns="91440" bIns="45720" rtlCol="0" anchor="t">
              <a:spAutoFit/>
            </a:bodyPr>
            <a:lstStyle/>
            <a:p>
              <a:pPr algn="ctr"/>
              <a:r>
                <a:rPr lang="en-US" dirty="0"/>
                <a:t>Designers provide instructional map and approved application upon construction completion.</a:t>
              </a:r>
            </a:p>
          </p:txBody>
        </p:sp>
        <p:sp>
          <p:nvSpPr>
            <p:cNvPr id="18" name="TextBox 17">
              <a:extLst>
                <a:ext uri="{FF2B5EF4-FFF2-40B4-BE49-F238E27FC236}">
                  <a16:creationId xmlns:a16="http://schemas.microsoft.com/office/drawing/2014/main" id="{8E1019FA-0459-2CC8-DE48-32597BBDEC9B}"/>
                </a:ext>
              </a:extLst>
            </p:cNvPr>
            <p:cNvSpPr txBox="1"/>
            <p:nvPr/>
          </p:nvSpPr>
          <p:spPr>
            <a:xfrm>
              <a:off x="8385316" y="5057776"/>
              <a:ext cx="2530494" cy="1176600"/>
            </a:xfrm>
            <a:prstGeom prst="rect">
              <a:avLst/>
            </a:prstGeom>
            <a:noFill/>
          </p:spPr>
          <p:txBody>
            <a:bodyPr wrap="square" lIns="91440" tIns="45720" rIns="91440" bIns="45720" rtlCol="0" anchor="t">
              <a:spAutoFit/>
            </a:bodyPr>
            <a:lstStyle/>
            <a:p>
              <a:pPr algn="ctr"/>
              <a:r>
                <a:rPr lang="en-US" dirty="0"/>
                <a:t>Licensees notify IPCO of construction completion and IPCO inspector post inspects for violations.</a:t>
              </a:r>
            </a:p>
          </p:txBody>
        </p:sp>
        <p:sp>
          <p:nvSpPr>
            <p:cNvPr id="26" name="Oval 25">
              <a:extLst>
                <a:ext uri="{FF2B5EF4-FFF2-40B4-BE49-F238E27FC236}">
                  <a16:creationId xmlns:a16="http://schemas.microsoft.com/office/drawing/2014/main" id="{D544E213-947B-E686-5581-2FED866A7218}"/>
                </a:ext>
              </a:extLst>
            </p:cNvPr>
            <p:cNvSpPr/>
            <p:nvPr/>
          </p:nvSpPr>
          <p:spPr>
            <a:xfrm>
              <a:off x="836230" y="1491632"/>
              <a:ext cx="308524" cy="3285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27" name="Oval 26">
              <a:extLst>
                <a:ext uri="{FF2B5EF4-FFF2-40B4-BE49-F238E27FC236}">
                  <a16:creationId xmlns:a16="http://schemas.microsoft.com/office/drawing/2014/main" id="{6B3568EF-E45C-F42A-8843-AC45EFD47CBF}"/>
                </a:ext>
              </a:extLst>
            </p:cNvPr>
            <p:cNvSpPr/>
            <p:nvPr/>
          </p:nvSpPr>
          <p:spPr>
            <a:xfrm>
              <a:off x="3337903" y="1491632"/>
              <a:ext cx="308524" cy="3285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28" name="Oval 27">
              <a:extLst>
                <a:ext uri="{FF2B5EF4-FFF2-40B4-BE49-F238E27FC236}">
                  <a16:creationId xmlns:a16="http://schemas.microsoft.com/office/drawing/2014/main" id="{1060390C-8B57-05F2-8AE7-938847CAC9E6}"/>
                </a:ext>
              </a:extLst>
            </p:cNvPr>
            <p:cNvSpPr/>
            <p:nvPr/>
          </p:nvSpPr>
          <p:spPr>
            <a:xfrm>
              <a:off x="5862866" y="1503781"/>
              <a:ext cx="308524" cy="3285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29" name="Oval 28">
              <a:extLst>
                <a:ext uri="{FF2B5EF4-FFF2-40B4-BE49-F238E27FC236}">
                  <a16:creationId xmlns:a16="http://schemas.microsoft.com/office/drawing/2014/main" id="{2CDD42D4-941A-EFF4-268A-C90374E84AD4}"/>
                </a:ext>
              </a:extLst>
            </p:cNvPr>
            <p:cNvSpPr/>
            <p:nvPr/>
          </p:nvSpPr>
          <p:spPr>
            <a:xfrm>
              <a:off x="8420479" y="1522168"/>
              <a:ext cx="308524" cy="3285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8</a:t>
              </a:r>
            </a:p>
          </p:txBody>
        </p:sp>
        <p:pic>
          <p:nvPicPr>
            <p:cNvPr id="31" name="Graphic 30" descr="Money outline">
              <a:extLst>
                <a:ext uri="{FF2B5EF4-FFF2-40B4-BE49-F238E27FC236}">
                  <a16:creationId xmlns:a16="http://schemas.microsoft.com/office/drawing/2014/main" id="{9F4F294D-90C5-A243-EFFC-CBF6095644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9865" y="1955733"/>
              <a:ext cx="1226864" cy="1226864"/>
            </a:xfrm>
            <a:prstGeom prst="rect">
              <a:avLst/>
            </a:prstGeom>
          </p:spPr>
        </p:pic>
        <p:pic>
          <p:nvPicPr>
            <p:cNvPr id="33" name="Graphic 32" descr="Excavator outline">
              <a:extLst>
                <a:ext uri="{FF2B5EF4-FFF2-40B4-BE49-F238E27FC236}">
                  <a16:creationId xmlns:a16="http://schemas.microsoft.com/office/drawing/2014/main" id="{174BA2A2-E9BD-4EAC-DA7F-F57F7E1ACC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0804" y="1850862"/>
              <a:ext cx="1239471" cy="1239471"/>
            </a:xfrm>
            <a:prstGeom prst="rect">
              <a:avLst/>
            </a:prstGeom>
          </p:spPr>
        </p:pic>
        <p:pic>
          <p:nvPicPr>
            <p:cNvPr id="35" name="Graphic 34" descr="Checklist outline">
              <a:extLst>
                <a:ext uri="{FF2B5EF4-FFF2-40B4-BE49-F238E27FC236}">
                  <a16:creationId xmlns:a16="http://schemas.microsoft.com/office/drawing/2014/main" id="{042BE457-92DB-12D2-DEE1-BDCA310201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06375" y="1850744"/>
              <a:ext cx="1325563" cy="1325563"/>
            </a:xfrm>
            <a:prstGeom prst="rect">
              <a:avLst/>
            </a:prstGeom>
          </p:spPr>
        </p:pic>
        <p:pic>
          <p:nvPicPr>
            <p:cNvPr id="38" name="Graphic 37" descr="Traffic cone outline">
              <a:extLst>
                <a:ext uri="{FF2B5EF4-FFF2-40B4-BE49-F238E27FC236}">
                  <a16:creationId xmlns:a16="http://schemas.microsoft.com/office/drawing/2014/main" id="{0C6D30A8-99EE-5403-5516-BEE4DAA25B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2238" y="1904890"/>
              <a:ext cx="1255850" cy="1255850"/>
            </a:xfrm>
            <a:prstGeom prst="rect">
              <a:avLst/>
            </a:prstGeom>
          </p:spPr>
        </p:pic>
      </p:grpSp>
    </p:spTree>
    <p:extLst>
      <p:ext uri="{BB962C8B-B14F-4D97-AF65-F5344CB8AC3E}">
        <p14:creationId xmlns:p14="http://schemas.microsoft.com/office/powerpoint/2010/main" val="3739015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52FA6-B73C-CB2D-C131-C41BE38EB1F7}"/>
              </a:ext>
            </a:extLst>
          </p:cNvPr>
          <p:cNvSpPr>
            <a:spLocks noGrp="1"/>
          </p:cNvSpPr>
          <p:nvPr>
            <p:ph type="title"/>
          </p:nvPr>
        </p:nvSpPr>
        <p:spPr>
          <a:xfrm>
            <a:off x="117447" y="365761"/>
            <a:ext cx="8902728" cy="1634490"/>
          </a:xfrm>
        </p:spPr>
        <p:txBody>
          <a:bodyPr/>
          <a:lstStyle/>
          <a:p>
            <a:r>
              <a:rPr lang="en-US"/>
              <a:t>Idaho Code § 61-315</a:t>
            </a:r>
            <a:br>
              <a:rPr lang="en-US"/>
            </a:br>
            <a:r>
              <a:rPr lang="en-US"/>
              <a:t>Preferential Treatment Prohibited</a:t>
            </a:r>
          </a:p>
        </p:txBody>
      </p:sp>
      <p:pic>
        <p:nvPicPr>
          <p:cNvPr id="3" name="Graphic 9">
            <a:extLst>
              <a:ext uri="{FF2B5EF4-FFF2-40B4-BE49-F238E27FC236}">
                <a16:creationId xmlns:a16="http://schemas.microsoft.com/office/drawing/2014/main" id="{BA129997-1AAA-401E-E9BF-9DA4FC7BC222}"/>
              </a:ext>
            </a:extLst>
          </p:cNvPr>
          <p:cNvPicPr>
            <a:picLocks noChangeAspect="1"/>
          </p:cNvPicPr>
          <p:nvPr/>
        </p:nvPicPr>
        <p:blipFill>
          <a:blip r:embed="rId3">
            <a:extLst>
              <a:ext uri="{28A0092B-C50C-407E-A947-70E740481C1C}">
                <a14:useLocalDpi xmlns:a14="http://schemas.microsoft.com/office/drawing/2010/main" val="0"/>
              </a:ext>
            </a:extLst>
          </a:blip>
          <a:srcRect t="341" b="341"/>
          <a:stretch/>
        </p:blipFill>
        <p:spPr>
          <a:xfrm>
            <a:off x="0" y="5505450"/>
            <a:ext cx="12192000" cy="1377046"/>
          </a:xfrm>
          <a:prstGeom prst="rect">
            <a:avLst/>
          </a:prstGeom>
        </p:spPr>
      </p:pic>
      <p:sp>
        <p:nvSpPr>
          <p:cNvPr id="5" name="Content Placeholder 4">
            <a:extLst>
              <a:ext uri="{FF2B5EF4-FFF2-40B4-BE49-F238E27FC236}">
                <a16:creationId xmlns:a16="http://schemas.microsoft.com/office/drawing/2014/main" id="{B86FD3BE-4E63-FA9F-FB40-6F5229BFCF5D}"/>
              </a:ext>
            </a:extLst>
          </p:cNvPr>
          <p:cNvSpPr>
            <a:spLocks noGrp="1"/>
          </p:cNvSpPr>
          <p:nvPr>
            <p:ph idx="10"/>
          </p:nvPr>
        </p:nvSpPr>
        <p:spPr>
          <a:xfrm>
            <a:off x="117447" y="2149962"/>
            <a:ext cx="7735635" cy="2926079"/>
          </a:xfrm>
        </p:spPr>
        <p:txBody>
          <a:bodyPr vert="horz" lIns="91440" tIns="45720" rIns="91440" bIns="45720" rtlCol="0" anchor="t">
            <a:noAutofit/>
          </a:bodyPr>
          <a:lstStyle/>
          <a:p>
            <a:r>
              <a:rPr lang="en-US" sz="2400" b="0" dirty="0">
                <a:effectLst/>
                <a:latin typeface="Calibri"/>
                <a:ea typeface="Calibri"/>
                <a:cs typeface="Calibri"/>
              </a:rPr>
              <a:t>Applications </a:t>
            </a:r>
            <a:r>
              <a:rPr lang="en-US" sz="2400" dirty="0">
                <a:latin typeface="Calibri"/>
                <a:ea typeface="Calibri"/>
                <a:cs typeface="Calibri"/>
              </a:rPr>
              <a:t>queued</a:t>
            </a:r>
            <a:r>
              <a:rPr lang="en-US" sz="2400" b="0" dirty="0">
                <a:effectLst/>
                <a:latin typeface="Calibri"/>
                <a:ea typeface="Calibri"/>
                <a:cs typeface="Calibri"/>
              </a:rPr>
              <a:t> based on date received.</a:t>
            </a:r>
          </a:p>
          <a:p>
            <a:pPr marL="0" indent="0">
              <a:buNone/>
            </a:pPr>
            <a:endParaRPr lang="en-US" sz="2400" b="0" dirty="0">
              <a:effectLst/>
              <a:latin typeface="Calibri"/>
              <a:ea typeface="Calibri"/>
              <a:cs typeface="Calibri"/>
            </a:endParaRPr>
          </a:p>
          <a:p>
            <a:r>
              <a:rPr lang="en-US" sz="2400" dirty="0"/>
              <a:t>Grant recipients to attach to poles within identified grant timeframes.</a:t>
            </a:r>
          </a:p>
          <a:p>
            <a:pPr marL="0" indent="0">
              <a:buNone/>
            </a:pPr>
            <a:endParaRPr lang="en-US" sz="2400" dirty="0">
              <a:ea typeface="Calibri"/>
              <a:cs typeface="Calibri"/>
            </a:endParaRPr>
          </a:p>
          <a:p>
            <a:r>
              <a:rPr lang="en-US" sz="2400" dirty="0">
                <a:latin typeface="Calibri"/>
                <a:ea typeface="Calibri"/>
                <a:cs typeface="Calibri"/>
              </a:rPr>
              <a:t>Regulations require non-preferential access to infrastructure and services.</a:t>
            </a:r>
          </a:p>
        </p:txBody>
      </p:sp>
      <p:pic>
        <p:nvPicPr>
          <p:cNvPr id="4" name="Content Placeholder 19">
            <a:extLst>
              <a:ext uri="{FF2B5EF4-FFF2-40B4-BE49-F238E27FC236}">
                <a16:creationId xmlns:a16="http://schemas.microsoft.com/office/drawing/2014/main" id="{044659B5-2CA7-BA6D-9549-DB1E9957927C}"/>
              </a:ext>
            </a:extLst>
          </p:cNvPr>
          <p:cNvPicPr>
            <a:picLocks noChangeAspect="1"/>
          </p:cNvPicPr>
          <p:nvPr/>
        </p:nvPicPr>
        <p:blipFill rotWithShape="1">
          <a:blip r:embed="rId4">
            <a:alphaModFix/>
          </a:blip>
          <a:srcRect l="1215" t="681" r="2573" b="1"/>
          <a:stretch/>
        </p:blipFill>
        <p:spPr>
          <a:xfrm>
            <a:off x="8019359" y="1036319"/>
            <a:ext cx="4055194" cy="5716067"/>
          </a:xfrm>
          <a:prstGeom prst="rect">
            <a:avLst/>
          </a:prstGeom>
          <a:noFill/>
          <a:ln w="6350">
            <a:solidFill>
              <a:srgbClr val="005273"/>
            </a:solidFill>
          </a:ln>
        </p:spPr>
      </p:pic>
    </p:spTree>
    <p:extLst>
      <p:ext uri="{BB962C8B-B14F-4D97-AF65-F5344CB8AC3E}">
        <p14:creationId xmlns:p14="http://schemas.microsoft.com/office/powerpoint/2010/main" val="312725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52FA6-B73C-CB2D-C131-C41BE38EB1F7}"/>
              </a:ext>
            </a:extLst>
          </p:cNvPr>
          <p:cNvSpPr>
            <a:spLocks noGrp="1"/>
          </p:cNvSpPr>
          <p:nvPr>
            <p:ph type="title"/>
          </p:nvPr>
        </p:nvSpPr>
        <p:spPr/>
        <p:txBody>
          <a:bodyPr/>
          <a:lstStyle/>
          <a:p>
            <a:r>
              <a:rPr lang="en-US"/>
              <a:t>Idaho Power’s Challenges</a:t>
            </a:r>
          </a:p>
        </p:txBody>
      </p:sp>
      <p:sp>
        <p:nvSpPr>
          <p:cNvPr id="4" name="Content Placeholder 3">
            <a:extLst>
              <a:ext uri="{FF2B5EF4-FFF2-40B4-BE49-F238E27FC236}">
                <a16:creationId xmlns:a16="http://schemas.microsoft.com/office/drawing/2014/main" id="{AD08332D-DEAB-0536-DE2A-7B06F1A06EAA}"/>
              </a:ext>
            </a:extLst>
          </p:cNvPr>
          <p:cNvSpPr>
            <a:spLocks noGrp="1"/>
          </p:cNvSpPr>
          <p:nvPr>
            <p:ph idx="10"/>
          </p:nvPr>
        </p:nvSpPr>
        <p:spPr>
          <a:xfrm>
            <a:off x="117446" y="1571574"/>
            <a:ext cx="6756745" cy="2939625"/>
          </a:xfrm>
        </p:spPr>
        <p:txBody>
          <a:bodyPr vert="horz" lIns="91440" tIns="45720" rIns="91440" bIns="45720" rtlCol="0" anchor="t">
            <a:noAutofit/>
          </a:bodyPr>
          <a:lstStyle/>
          <a:p>
            <a:pPr>
              <a:lnSpc>
                <a:spcPct val="100000"/>
              </a:lnSpc>
              <a:spcBef>
                <a:spcPts val="0"/>
              </a:spcBef>
              <a:buClrTx/>
              <a:defRPr/>
            </a:pPr>
            <a:r>
              <a:rPr lang="en-US" sz="2400" dirty="0">
                <a:latin typeface="Calibri"/>
                <a:ea typeface="Calibri"/>
                <a:cs typeface="Times New Roman"/>
              </a:rPr>
              <a:t>Magnitude &amp; Timing: new licensees and increased</a:t>
            </a:r>
            <a:r>
              <a:rPr lang="en-US" sz="2400" dirty="0">
                <a:effectLst/>
                <a:latin typeface="Calibri"/>
                <a:ea typeface="Calibri"/>
                <a:cs typeface="Times New Roman"/>
              </a:rPr>
              <a:t> </a:t>
            </a:r>
            <a:r>
              <a:rPr lang="en-US" sz="2400" dirty="0">
                <a:latin typeface="Calibri"/>
                <a:ea typeface="Calibri"/>
                <a:cs typeface="Times New Roman"/>
              </a:rPr>
              <a:t>attachment</a:t>
            </a:r>
            <a:r>
              <a:rPr lang="en-US" sz="2400" dirty="0">
                <a:effectLst/>
                <a:latin typeface="Calibri"/>
                <a:ea typeface="Calibri"/>
                <a:cs typeface="Times New Roman"/>
              </a:rPr>
              <a:t> </a:t>
            </a:r>
            <a:r>
              <a:rPr lang="en-US" sz="2400" dirty="0">
                <a:latin typeface="Calibri"/>
                <a:ea typeface="Calibri"/>
                <a:cs typeface="Times New Roman"/>
              </a:rPr>
              <a:t>requests.</a:t>
            </a:r>
            <a:endParaRPr lang="en-US" sz="2400" dirty="0">
              <a:effectLst/>
              <a:latin typeface="Calibri"/>
              <a:ea typeface="Calibri"/>
              <a:cs typeface="Times New Roman"/>
            </a:endParaRPr>
          </a:p>
          <a:p>
            <a:pPr>
              <a:lnSpc>
                <a:spcPct val="100000"/>
              </a:lnSpc>
              <a:spcBef>
                <a:spcPts val="0"/>
              </a:spcBef>
              <a:buClrTx/>
              <a:defRPr/>
            </a:pPr>
            <a:endParaRPr lang="en-US" sz="2400" dirty="0">
              <a:effectLst/>
              <a:latin typeface="Calibri"/>
              <a:ea typeface="Calibri"/>
              <a:cs typeface="Times New Roman"/>
            </a:endParaRPr>
          </a:p>
          <a:p>
            <a:pPr>
              <a:lnSpc>
                <a:spcPct val="100000"/>
              </a:lnSpc>
              <a:spcBef>
                <a:spcPts val="0"/>
              </a:spcBef>
              <a:buClrTx/>
              <a:defRPr/>
            </a:pPr>
            <a:r>
              <a:rPr lang="en-US" sz="2400" dirty="0">
                <a:effectLst/>
                <a:latin typeface="Calibri"/>
                <a:ea typeface="Calibri"/>
                <a:cs typeface="Times New Roman"/>
              </a:rPr>
              <a:t>Misunderstanding: </a:t>
            </a:r>
            <a:r>
              <a:rPr lang="en-US" sz="2400" dirty="0">
                <a:latin typeface="Calibri"/>
                <a:ea typeface="Calibri"/>
                <a:cs typeface="Times New Roman"/>
              </a:rPr>
              <a:t>lack of consideration for</a:t>
            </a:r>
            <a:r>
              <a:rPr lang="en-US" sz="2400" dirty="0">
                <a:effectLst/>
                <a:latin typeface="Calibri"/>
                <a:ea typeface="Calibri"/>
                <a:cs typeface="Times New Roman"/>
              </a:rPr>
              <a:t> project-related engineering and make ready costs. </a:t>
            </a:r>
            <a:endParaRPr lang="en-US" sz="2400" dirty="0">
              <a:latin typeface="Calibri"/>
              <a:ea typeface="Calibri"/>
              <a:cs typeface="Times New Roman"/>
            </a:endParaRPr>
          </a:p>
          <a:p>
            <a:pPr lvl="1">
              <a:lnSpc>
                <a:spcPct val="100000"/>
              </a:lnSpc>
              <a:spcBef>
                <a:spcPts val="0"/>
              </a:spcBef>
              <a:buClrTx/>
              <a:defRPr/>
            </a:pPr>
            <a:endParaRPr lang="en-US" dirty="0">
              <a:latin typeface="Calibri"/>
              <a:ea typeface="Calibri"/>
              <a:cs typeface="Times New Roman"/>
            </a:endParaRPr>
          </a:p>
          <a:p>
            <a:pPr lvl="1">
              <a:lnSpc>
                <a:spcPct val="100000"/>
              </a:lnSpc>
              <a:spcBef>
                <a:spcPts val="0"/>
              </a:spcBef>
              <a:buClrTx/>
              <a:defRPr/>
            </a:pPr>
            <a:r>
              <a:rPr lang="en-US" dirty="0">
                <a:latin typeface="Calibri"/>
                <a:ea typeface="Calibri"/>
                <a:cs typeface="Times New Roman"/>
              </a:rPr>
              <a:t>Pole replacement costs ≠ utility negligence</a:t>
            </a:r>
          </a:p>
          <a:p>
            <a:pPr lvl="1">
              <a:lnSpc>
                <a:spcPct val="100000"/>
              </a:lnSpc>
              <a:spcBef>
                <a:spcPts val="0"/>
              </a:spcBef>
              <a:buClrTx/>
              <a:defRPr/>
            </a:pPr>
            <a:r>
              <a:rPr lang="en-US" dirty="0">
                <a:latin typeface="Calibri"/>
                <a:ea typeface="Calibri"/>
                <a:cs typeface="Times New Roman"/>
              </a:rPr>
              <a:t>Pole replacements costs = </a:t>
            </a:r>
            <a:r>
              <a:rPr lang="en-US" dirty="0">
                <a:effectLst/>
                <a:latin typeface="Calibri"/>
                <a:ea typeface="Calibri"/>
                <a:cs typeface="Times New Roman"/>
              </a:rPr>
              <a:t>clearances not being met or </a:t>
            </a:r>
            <a:r>
              <a:rPr lang="en-US" dirty="0">
                <a:latin typeface="Calibri"/>
                <a:ea typeface="Calibri"/>
                <a:cs typeface="Times New Roman"/>
              </a:rPr>
              <a:t>exceeding existing</a:t>
            </a:r>
            <a:r>
              <a:rPr lang="en-US" dirty="0">
                <a:effectLst/>
                <a:latin typeface="Calibri"/>
                <a:ea typeface="Calibri"/>
                <a:cs typeface="Times New Roman"/>
              </a:rPr>
              <a:t> capacity</a:t>
            </a:r>
            <a:endParaRPr lang="en-US" dirty="0"/>
          </a:p>
        </p:txBody>
      </p:sp>
      <p:pic>
        <p:nvPicPr>
          <p:cNvPr id="3" name="Graphic 9">
            <a:extLst>
              <a:ext uri="{FF2B5EF4-FFF2-40B4-BE49-F238E27FC236}">
                <a16:creationId xmlns:a16="http://schemas.microsoft.com/office/drawing/2014/main" id="{BA129997-1AAA-401E-E9BF-9DA4FC7BC222}"/>
              </a:ext>
            </a:extLst>
          </p:cNvPr>
          <p:cNvPicPr>
            <a:picLocks noChangeAspect="1"/>
          </p:cNvPicPr>
          <p:nvPr/>
        </p:nvPicPr>
        <p:blipFill>
          <a:blip r:embed="rId3">
            <a:extLst>
              <a:ext uri="{28A0092B-C50C-407E-A947-70E740481C1C}">
                <a14:useLocalDpi xmlns:a14="http://schemas.microsoft.com/office/drawing/2010/main" val="0"/>
              </a:ext>
            </a:extLst>
          </a:blip>
          <a:srcRect t="341" b="341"/>
          <a:stretch/>
        </p:blipFill>
        <p:spPr>
          <a:xfrm>
            <a:off x="0" y="5560606"/>
            <a:ext cx="12192000" cy="1556352"/>
          </a:xfrm>
          <a:prstGeom prst="rect">
            <a:avLst/>
          </a:prstGeom>
        </p:spPr>
      </p:pic>
      <p:pic>
        <p:nvPicPr>
          <p:cNvPr id="6" name="Picture 5">
            <a:extLst>
              <a:ext uri="{FF2B5EF4-FFF2-40B4-BE49-F238E27FC236}">
                <a16:creationId xmlns:a16="http://schemas.microsoft.com/office/drawing/2014/main" id="{E43B664B-3C2C-E45C-2AAF-8EE61F3AB559}"/>
              </a:ext>
            </a:extLst>
          </p:cNvPr>
          <p:cNvPicPr>
            <a:picLocks noChangeAspect="1"/>
          </p:cNvPicPr>
          <p:nvPr/>
        </p:nvPicPr>
        <p:blipFill>
          <a:blip r:embed="rId4"/>
          <a:stretch>
            <a:fillRect/>
          </a:stretch>
        </p:blipFill>
        <p:spPr>
          <a:xfrm>
            <a:off x="6874192" y="1121901"/>
            <a:ext cx="5120640" cy="3831212"/>
          </a:xfrm>
          <a:prstGeom prst="rect">
            <a:avLst/>
          </a:prstGeom>
        </p:spPr>
      </p:pic>
    </p:spTree>
    <p:extLst>
      <p:ext uri="{BB962C8B-B14F-4D97-AF65-F5344CB8AC3E}">
        <p14:creationId xmlns:p14="http://schemas.microsoft.com/office/powerpoint/2010/main" val="3126256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1E6BFB-2977-946A-F469-150DEE3511AE}"/>
              </a:ext>
            </a:extLst>
          </p:cNvPr>
          <p:cNvSpPr/>
          <p:nvPr/>
        </p:nvSpPr>
        <p:spPr>
          <a:xfrm>
            <a:off x="0" y="5139267"/>
            <a:ext cx="12192000" cy="1743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0" name="Graphic 9">
            <a:extLst>
              <a:ext uri="{FF2B5EF4-FFF2-40B4-BE49-F238E27FC236}">
                <a16:creationId xmlns:a16="http://schemas.microsoft.com/office/drawing/2014/main" id="{C4419C9E-F65E-22DB-50DE-CD987B475975}"/>
              </a:ext>
            </a:extLst>
          </p:cNvPr>
          <p:cNvPicPr>
            <a:picLocks noChangeAspect="1"/>
          </p:cNvPicPr>
          <p:nvPr/>
        </p:nvPicPr>
        <p:blipFill>
          <a:blip r:embed="rId4">
            <a:extLst>
              <a:ext uri="{28A0092B-C50C-407E-A947-70E740481C1C}">
                <a14:useLocalDpi xmlns:a14="http://schemas.microsoft.com/office/drawing/2010/main" val="0"/>
              </a:ext>
            </a:extLst>
          </a:blip>
          <a:srcRect t="341" b="341"/>
          <a:stretch/>
        </p:blipFill>
        <p:spPr>
          <a:xfrm>
            <a:off x="0" y="5139267"/>
            <a:ext cx="12192000" cy="1743229"/>
          </a:xfrm>
          <a:prstGeom prst="rect">
            <a:avLst/>
          </a:prstGeom>
        </p:spPr>
      </p:pic>
      <p:pic>
        <p:nvPicPr>
          <p:cNvPr id="9" name="Picture 8" hidden="1">
            <a:extLst>
              <a:ext uri="{FF2B5EF4-FFF2-40B4-BE49-F238E27FC236}">
                <a16:creationId xmlns:a16="http://schemas.microsoft.com/office/drawing/2014/main" id="{77600401-9B52-49B2-0E3A-0A7799BA0907}"/>
              </a:ext>
            </a:extLst>
          </p:cNvPr>
          <p:cNvPicPr>
            <a:picLocks noChangeAspect="1"/>
          </p:cNvPicPr>
          <p:nvPr/>
        </p:nvPicPr>
        <p:blipFill rotWithShape="1">
          <a:blip r:embed="rId5">
            <a:extLst>
              <a:ext uri="{28A0092B-C50C-407E-A947-70E740481C1C}">
                <a14:useLocalDpi xmlns:a14="http://schemas.microsoft.com/office/drawing/2010/main" val="0"/>
              </a:ext>
            </a:extLst>
          </a:blip>
          <a:srcRect l="2" r="-1960"/>
          <a:stretch/>
        </p:blipFill>
        <p:spPr>
          <a:xfrm>
            <a:off x="102232" y="1854171"/>
            <a:ext cx="12089768" cy="4055880"/>
          </a:xfrm>
          <a:prstGeom prst="rect">
            <a:avLst/>
          </a:prstGeom>
        </p:spPr>
      </p:pic>
      <p:sp>
        <p:nvSpPr>
          <p:cNvPr id="4" name="Title 3">
            <a:extLst>
              <a:ext uri="{FF2B5EF4-FFF2-40B4-BE49-F238E27FC236}">
                <a16:creationId xmlns:a16="http://schemas.microsoft.com/office/drawing/2014/main" id="{F6FF7E42-C0C2-4B1F-9B5D-59349F162E55}"/>
              </a:ext>
            </a:extLst>
          </p:cNvPr>
          <p:cNvSpPr>
            <a:spLocks noGrp="1"/>
          </p:cNvSpPr>
          <p:nvPr>
            <p:ph type="title"/>
          </p:nvPr>
        </p:nvSpPr>
        <p:spPr>
          <a:xfrm>
            <a:off x="134981" y="233983"/>
            <a:ext cx="10961039" cy="522209"/>
          </a:xfrm>
        </p:spPr>
        <p:txBody>
          <a:bodyPr lIns="91440" tIns="45720" rIns="91440" bIns="45720" anchor="t">
            <a:noAutofit/>
          </a:bodyPr>
          <a:lstStyle/>
          <a:p>
            <a:r>
              <a:rPr lang="en-US">
                <a:solidFill>
                  <a:srgbClr val="005273"/>
                </a:solidFill>
              </a:rPr>
              <a:t>Preparing for Broadband</a:t>
            </a:r>
          </a:p>
        </p:txBody>
      </p:sp>
      <p:pic>
        <p:nvPicPr>
          <p:cNvPr id="8" name="Picture 7" hidden="1">
            <a:extLst>
              <a:ext uri="{FF2B5EF4-FFF2-40B4-BE49-F238E27FC236}">
                <a16:creationId xmlns:a16="http://schemas.microsoft.com/office/drawing/2014/main" id="{1F1CF8A9-D3C5-ABAE-5FD3-75382F75E281}"/>
              </a:ext>
            </a:extLst>
          </p:cNvPr>
          <p:cNvPicPr>
            <a:picLocks noGrp="1" noRot="1" noChangeAspect="1" noMove="1" noResize="1" noEditPoints="1" noAdjustHandles="1" noChangeArrowheads="1" noChangeShapeType="1" noCrop="1"/>
          </p:cNvPicPr>
          <p:nvPr/>
        </p:nvPicPr>
        <p:blipFill>
          <a:blip r:embed="rId6" cstate="print">
            <a:alphaModFix amt="25000"/>
            <a:extLst>
              <a:ext uri="{28A0092B-C50C-407E-A947-70E740481C1C}">
                <a14:useLocalDpi xmlns:a14="http://schemas.microsoft.com/office/drawing/2010/main" val="0"/>
              </a:ext>
            </a:extLst>
          </a:blip>
          <a:srcRect l="30929" r="30929"/>
          <a:stretch/>
        </p:blipFill>
        <p:spPr>
          <a:xfrm>
            <a:off x="7621629" y="1844501"/>
            <a:ext cx="4570371" cy="4055880"/>
          </a:xfrm>
          <a:prstGeom prst="rect">
            <a:avLst/>
          </a:prstGeom>
        </p:spPr>
      </p:pic>
      <p:pic>
        <p:nvPicPr>
          <p:cNvPr id="7" name="Picture 6" hidden="1">
            <a:extLst>
              <a:ext uri="{FF2B5EF4-FFF2-40B4-BE49-F238E27FC236}">
                <a16:creationId xmlns:a16="http://schemas.microsoft.com/office/drawing/2014/main" id="{6302C1AA-B2F9-7E5A-0876-D842FB94DA9B}"/>
              </a:ext>
            </a:extLst>
          </p:cNvPr>
          <p:cNvPicPr>
            <a:picLocks noChangeAspect="1"/>
          </p:cNvPicPr>
          <p:nvPr/>
        </p:nvPicPr>
        <p:blipFill>
          <a:blip r:embed="rId7"/>
          <a:stretch>
            <a:fillRect/>
          </a:stretch>
        </p:blipFill>
        <p:spPr>
          <a:xfrm>
            <a:off x="2636" y="3682"/>
            <a:ext cx="39690675" cy="26469975"/>
          </a:xfrm>
          <a:prstGeom prst="rect">
            <a:avLst/>
          </a:prstGeom>
        </p:spPr>
      </p:pic>
      <p:sp>
        <p:nvSpPr>
          <p:cNvPr id="14" name="TextBox 13">
            <a:extLst>
              <a:ext uri="{FF2B5EF4-FFF2-40B4-BE49-F238E27FC236}">
                <a16:creationId xmlns:a16="http://schemas.microsoft.com/office/drawing/2014/main" id="{DACFF00B-2975-FF05-4080-19C0B84F321E}"/>
              </a:ext>
            </a:extLst>
          </p:cNvPr>
          <p:cNvSpPr txBox="1"/>
          <p:nvPr/>
        </p:nvSpPr>
        <p:spPr>
          <a:xfrm>
            <a:off x="3099137" y="1188701"/>
            <a:ext cx="8177870" cy="3724096"/>
          </a:xfrm>
          <a:prstGeom prst="rect">
            <a:avLst/>
          </a:prstGeom>
          <a:noFill/>
        </p:spPr>
        <p:txBody>
          <a:bodyPr wrap="square" lIns="91440" tIns="45720" rIns="91440" bIns="45720" anchor="t">
            <a:spAutoFit/>
          </a:bodyPr>
          <a:lstStyle/>
          <a:p>
            <a:pPr>
              <a:spcBef>
                <a:spcPts val="200"/>
              </a:spcBef>
              <a:spcAft>
                <a:spcPts val="200"/>
              </a:spcAft>
              <a:buClr>
                <a:srgbClr val="00467F"/>
              </a:buClr>
              <a:defRPr/>
            </a:pPr>
            <a:r>
              <a:rPr lang="en-US" sz="2400" dirty="0"/>
              <a:t>Idaho Power response:</a:t>
            </a:r>
          </a:p>
          <a:p>
            <a:pPr>
              <a:spcBef>
                <a:spcPts val="200"/>
              </a:spcBef>
              <a:spcAft>
                <a:spcPts val="200"/>
              </a:spcAft>
              <a:buClr>
                <a:srgbClr val="00467F"/>
              </a:buClr>
              <a:defRPr/>
            </a:pPr>
            <a:endParaRPr lang="en-US" sz="2400" dirty="0"/>
          </a:p>
          <a:p>
            <a:pPr marL="800100" lvl="1" indent="-342900">
              <a:spcBef>
                <a:spcPts val="200"/>
              </a:spcBef>
              <a:spcAft>
                <a:spcPts val="200"/>
              </a:spcAft>
              <a:buClr>
                <a:srgbClr val="00467F"/>
              </a:buClr>
              <a:buFont typeface="Arial" panose="020B0604020202020204" pitchFamily="34" charset="0"/>
              <a:buChar char="•"/>
              <a:defRPr/>
            </a:pPr>
            <a:r>
              <a:rPr lang="en-US" sz="2400" dirty="0"/>
              <a:t>Adjusted department staff and utilized regional resources for fielding and design.</a:t>
            </a:r>
          </a:p>
          <a:p>
            <a:pPr lvl="1">
              <a:spcBef>
                <a:spcPts val="200"/>
              </a:spcBef>
              <a:spcAft>
                <a:spcPts val="200"/>
              </a:spcAft>
              <a:buClr>
                <a:srgbClr val="00467F"/>
              </a:buClr>
              <a:defRPr/>
            </a:pPr>
            <a:endParaRPr lang="en-US" sz="2400" dirty="0"/>
          </a:p>
          <a:p>
            <a:pPr marL="800100" lvl="1" indent="-342900">
              <a:spcBef>
                <a:spcPts val="200"/>
              </a:spcBef>
              <a:spcAft>
                <a:spcPts val="200"/>
              </a:spcAft>
              <a:buClr>
                <a:srgbClr val="00467F"/>
              </a:buClr>
              <a:buFont typeface="Arial" panose="020B0604020202020204" pitchFamily="34" charset="0"/>
              <a:buChar char="•"/>
              <a:defRPr/>
            </a:pPr>
            <a:r>
              <a:rPr lang="en-US" sz="2400" dirty="0"/>
              <a:t>Implementing new software for attachment submissions.</a:t>
            </a:r>
          </a:p>
          <a:p>
            <a:pPr lvl="1">
              <a:spcBef>
                <a:spcPts val="200"/>
              </a:spcBef>
              <a:spcAft>
                <a:spcPts val="200"/>
              </a:spcAft>
              <a:buClr>
                <a:srgbClr val="00467F"/>
              </a:buClr>
              <a:defRPr/>
            </a:pPr>
            <a:endParaRPr lang="en-US" sz="2400" dirty="0">
              <a:ea typeface="Calibri"/>
              <a:cs typeface="Calibri"/>
            </a:endParaRPr>
          </a:p>
          <a:p>
            <a:pPr marL="800100" lvl="1" indent="-342900">
              <a:spcBef>
                <a:spcPts val="200"/>
              </a:spcBef>
              <a:spcAft>
                <a:spcPts val="200"/>
              </a:spcAft>
              <a:buClr>
                <a:srgbClr val="00467F"/>
              </a:buClr>
              <a:buFont typeface="Arial" panose="020B0604020202020204" pitchFamily="34" charset="0"/>
              <a:buChar char="•"/>
              <a:defRPr/>
            </a:pPr>
            <a:r>
              <a:rPr lang="en-US" sz="2400" dirty="0"/>
              <a:t>Meet with licensees for alignment on standards and expectations, reducing project setbacks.</a:t>
            </a:r>
            <a:endParaRPr lang="en-US" sz="2400" dirty="0">
              <a:ea typeface="Calibri" panose="020F0502020204030204"/>
              <a:cs typeface="Calibri" panose="020F0502020204030204"/>
            </a:endParaRPr>
          </a:p>
        </p:txBody>
      </p:sp>
      <p:pic>
        <p:nvPicPr>
          <p:cNvPr id="2" name="Picture 1">
            <a:extLst>
              <a:ext uri="{FF2B5EF4-FFF2-40B4-BE49-F238E27FC236}">
                <a16:creationId xmlns:a16="http://schemas.microsoft.com/office/drawing/2014/main" id="{4597FF67-FB60-5DBA-0772-B3DF40F0EAE6}"/>
              </a:ext>
            </a:extLst>
          </p:cNvPr>
          <p:cNvPicPr>
            <a:picLocks noChangeAspect="1"/>
          </p:cNvPicPr>
          <p:nvPr/>
        </p:nvPicPr>
        <p:blipFill>
          <a:blip r:embed="rId8"/>
          <a:stretch>
            <a:fillRect/>
          </a:stretch>
        </p:blipFill>
        <p:spPr>
          <a:xfrm>
            <a:off x="134981" y="962230"/>
            <a:ext cx="2587045" cy="5895770"/>
          </a:xfrm>
          <a:prstGeom prst="rect">
            <a:avLst/>
          </a:prstGeom>
        </p:spPr>
      </p:pic>
      <p:sp>
        <p:nvSpPr>
          <p:cNvPr id="3" name="TextBox 2">
            <a:extLst>
              <a:ext uri="{FF2B5EF4-FFF2-40B4-BE49-F238E27FC236}">
                <a16:creationId xmlns:a16="http://schemas.microsoft.com/office/drawing/2014/main" id="{81B2F8DB-EA14-9829-158E-4CAC1A1E54AD}"/>
              </a:ext>
            </a:extLst>
          </p:cNvPr>
          <p:cNvSpPr txBox="1"/>
          <p:nvPr/>
        </p:nvSpPr>
        <p:spPr>
          <a:xfrm>
            <a:off x="3542904" y="5139267"/>
            <a:ext cx="671512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FFFF"/>
                </a:solidFill>
              </a:rPr>
              <a:t>Licensees can find our grant brochure, related application submission and process documents online once they are awarded a grant.</a:t>
            </a:r>
            <a:endParaRPr lang="en-US" sz="2400" dirty="0"/>
          </a:p>
          <a:p>
            <a:pPr algn="ctr"/>
            <a:endParaRPr lang="en-US" sz="2000" dirty="0">
              <a:solidFill>
                <a:srgbClr val="FFFFFF"/>
              </a:solidFill>
            </a:endParaRPr>
          </a:p>
          <a:p>
            <a:pPr algn="ctr"/>
            <a:r>
              <a:rPr lang="en-US" dirty="0">
                <a:solidFill>
                  <a:schemeClr val="bg1"/>
                </a:solidFill>
                <a:hlinkClick r:id="rId9">
                  <a:extLst>
                    <a:ext uri="{A12FA001-AC4F-418D-AE19-62706E023703}">
                      <ahyp:hlinkClr xmlns:ahyp="http://schemas.microsoft.com/office/drawing/2018/hyperlinkcolor" val="tx"/>
                    </a:ext>
                  </a:extLst>
                </a:hlinkClick>
              </a:rPr>
              <a:t>https://idahopower.com/JointUse</a:t>
            </a:r>
            <a:r>
              <a:rPr lang="en-US" dirty="0">
                <a:solidFill>
                  <a:schemeClr val="bg1"/>
                </a:solidFill>
              </a:rPr>
              <a:t> </a:t>
            </a:r>
            <a:endParaRPr lang="en-US" dirty="0">
              <a:solidFill>
                <a:schemeClr val="bg1"/>
              </a:solidFill>
              <a:ea typeface="Calibri"/>
              <a:cs typeface="Calibri"/>
            </a:endParaRPr>
          </a:p>
          <a:p>
            <a:pPr algn="ctr"/>
            <a:endParaRPr lang="en-US" sz="2200" dirty="0">
              <a:solidFill>
                <a:srgbClr val="FFFFFF"/>
              </a:solidFill>
            </a:endParaRPr>
          </a:p>
        </p:txBody>
      </p:sp>
    </p:spTree>
    <p:custDataLst>
      <p:tags r:id="rId1"/>
    </p:custDataLst>
    <p:extLst>
      <p:ext uri="{BB962C8B-B14F-4D97-AF65-F5344CB8AC3E}">
        <p14:creationId xmlns:p14="http://schemas.microsoft.com/office/powerpoint/2010/main" val="344977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9">
            <a:extLst>
              <a:ext uri="{FF2B5EF4-FFF2-40B4-BE49-F238E27FC236}">
                <a16:creationId xmlns:a16="http://schemas.microsoft.com/office/drawing/2014/main" id="{63A92EE0-6ECA-ADDD-B5DD-EAF607ADCDA1}"/>
              </a:ext>
            </a:extLst>
          </p:cNvPr>
          <p:cNvPicPr/>
          <p:nvPr/>
        </p:nvPicPr>
        <p:blipFill>
          <a:blip r:embed="rId3">
            <a:extLst>
              <a:ext uri="{28A0092B-C50C-407E-A947-70E740481C1C}">
                <a14:useLocalDpi xmlns:a14="http://schemas.microsoft.com/office/drawing/2010/main" val="0"/>
              </a:ext>
            </a:extLst>
          </a:blip>
          <a:srcRect t="341" b="341"/>
          <a:stretch/>
        </p:blipFill>
        <p:spPr>
          <a:xfrm>
            <a:off x="-1" y="5402011"/>
            <a:ext cx="12192001" cy="1470580"/>
          </a:xfrm>
          <a:prstGeom prst="rect">
            <a:avLst/>
          </a:prstGeom>
          <a:noFill/>
        </p:spPr>
      </p:pic>
      <p:sp>
        <p:nvSpPr>
          <p:cNvPr id="4" name="TextBox 3">
            <a:extLst>
              <a:ext uri="{FF2B5EF4-FFF2-40B4-BE49-F238E27FC236}">
                <a16:creationId xmlns:a16="http://schemas.microsoft.com/office/drawing/2014/main" id="{410CD3D0-7974-409E-F4F3-C8E9C0E5D102}"/>
              </a:ext>
            </a:extLst>
          </p:cNvPr>
          <p:cNvSpPr txBox="1"/>
          <p:nvPr/>
        </p:nvSpPr>
        <p:spPr>
          <a:xfrm>
            <a:off x="4652861" y="5672262"/>
            <a:ext cx="3516197" cy="1200329"/>
          </a:xfrm>
          <a:prstGeom prst="rect">
            <a:avLst/>
          </a:prstGeom>
          <a:noFill/>
        </p:spPr>
        <p:txBody>
          <a:bodyPr wrap="square" rtlCol="0">
            <a:spAutoFit/>
          </a:bodyPr>
          <a:lstStyle/>
          <a:p>
            <a:r>
              <a:rPr lang="en-US" sz="5400">
                <a:solidFill>
                  <a:schemeClr val="bg1"/>
                </a:solidFill>
                <a:ea typeface="Calibri"/>
                <a:cs typeface="Calibri"/>
              </a:rPr>
              <a:t>Questions?</a:t>
            </a:r>
          </a:p>
          <a:p>
            <a:endParaRPr lang="en-US"/>
          </a:p>
        </p:txBody>
      </p:sp>
      <p:sp>
        <p:nvSpPr>
          <p:cNvPr id="8" name="Content Placeholder 2">
            <a:extLst>
              <a:ext uri="{FF2B5EF4-FFF2-40B4-BE49-F238E27FC236}">
                <a16:creationId xmlns:a16="http://schemas.microsoft.com/office/drawing/2014/main" id="{22254109-375A-B465-7832-EAACA81D8586}"/>
              </a:ext>
            </a:extLst>
          </p:cNvPr>
          <p:cNvSpPr txBox="1">
            <a:spLocks/>
          </p:cNvSpPr>
          <p:nvPr/>
        </p:nvSpPr>
        <p:spPr>
          <a:xfrm>
            <a:off x="6370320" y="1952735"/>
            <a:ext cx="5862320" cy="353650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400" dirty="0">
                <a:solidFill>
                  <a:schemeClr val="accent1"/>
                </a:solidFill>
              </a:rPr>
              <a:t>Idaho Power is a committed stakeholder and excited to support greater broadband access in the communities we serve.  </a:t>
            </a:r>
          </a:p>
          <a:p>
            <a:endParaRPr lang="en-US" sz="8000" dirty="0"/>
          </a:p>
          <a:p>
            <a:endParaRPr lang="en-US" sz="1500" dirty="0"/>
          </a:p>
          <a:p>
            <a:endParaRPr lang="en-US" sz="1500" dirty="0"/>
          </a:p>
          <a:p>
            <a:endParaRPr lang="en-US" sz="1500" dirty="0"/>
          </a:p>
          <a:p>
            <a:endParaRPr lang="en-US" sz="1500" dirty="0"/>
          </a:p>
          <a:p>
            <a:endParaRPr lang="en-US" sz="1500" dirty="0"/>
          </a:p>
          <a:p>
            <a:endParaRPr lang="en-US" sz="1500" dirty="0"/>
          </a:p>
          <a:p>
            <a:r>
              <a:rPr lang="en-US" sz="1500" dirty="0"/>
              <a:t>  </a:t>
            </a:r>
          </a:p>
        </p:txBody>
      </p:sp>
      <p:pic>
        <p:nvPicPr>
          <p:cNvPr id="3" name="Picture 2" descr="A lake surrounded by hills and mountains&#10;&#10;Description automatically generated">
            <a:extLst>
              <a:ext uri="{FF2B5EF4-FFF2-40B4-BE49-F238E27FC236}">
                <a16:creationId xmlns:a16="http://schemas.microsoft.com/office/drawing/2014/main" id="{B2F03416-FAAD-A1D6-F2DA-6B7411055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1360"/>
            <a:ext cx="6410960" cy="4680651"/>
          </a:xfrm>
          <a:prstGeom prst="rect">
            <a:avLst/>
          </a:prstGeom>
        </p:spPr>
      </p:pic>
    </p:spTree>
    <p:extLst>
      <p:ext uri="{BB962C8B-B14F-4D97-AF65-F5344CB8AC3E}">
        <p14:creationId xmlns:p14="http://schemas.microsoft.com/office/powerpoint/2010/main" val="1802780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rand Refresh">
      <a:dk1>
        <a:sysClr val="windowText" lastClr="000000"/>
      </a:dk1>
      <a:lt1>
        <a:sysClr val="window" lastClr="FFFFFF"/>
      </a:lt1>
      <a:dk2>
        <a:srgbClr val="373545"/>
      </a:dk2>
      <a:lt2>
        <a:srgbClr val="D1DDE7"/>
      </a:lt2>
      <a:accent1>
        <a:srgbClr val="09497C"/>
      </a:accent1>
      <a:accent2>
        <a:srgbClr val="678EAE"/>
      </a:accent2>
      <a:accent3>
        <a:srgbClr val="2C8A98"/>
      </a:accent3>
      <a:accent4>
        <a:srgbClr val="3E6060"/>
      </a:accent4>
      <a:accent5>
        <a:srgbClr val="8F9B82"/>
      </a:accent5>
      <a:accent6>
        <a:srgbClr val="6D4DA1"/>
      </a:accent6>
      <a:hlink>
        <a:srgbClr val="00B050"/>
      </a:hlink>
      <a:folHlink>
        <a:srgbClr val="C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6F589FD-2CE6-4C7B-8CD3-14CCBAB9AF36}" vid="{1DF4637F-A0B5-4D56-AC9F-FDE8A725C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394049"/>
      </a:dk1>
      <a:lt1>
        <a:sysClr val="window" lastClr="FFFFFF"/>
      </a:lt1>
      <a:dk2>
        <a:srgbClr val="008A97"/>
      </a:dk2>
      <a:lt2>
        <a:srgbClr val="E7E6E6"/>
      </a:lt2>
      <a:accent1>
        <a:srgbClr val="FBB034"/>
      </a:accent1>
      <a:accent2>
        <a:srgbClr val="005273"/>
      </a:accent2>
      <a:accent3>
        <a:srgbClr val="9AA68F"/>
      </a:accent3>
      <a:accent4>
        <a:srgbClr val="FFFFFF"/>
      </a:accent4>
      <a:accent5>
        <a:srgbClr val="6E4D9F"/>
      </a:accent5>
      <a:accent6>
        <a:srgbClr val="396060"/>
      </a:accent6>
      <a:hlink>
        <a:srgbClr val="FBB034"/>
      </a:hlink>
      <a:folHlink>
        <a:srgbClr val="FBB03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7B0BB3969E7F4FBE8C15664C6D1354" ma:contentTypeVersion="27" ma:contentTypeDescription="Create a new document." ma:contentTypeScope="" ma:versionID="d5b96ebd85ab331ac5b6d49de35f686b">
  <xsd:schema xmlns:xsd="http://www.w3.org/2001/XMLSchema" xmlns:xs="http://www.w3.org/2001/XMLSchema" xmlns:p="http://schemas.microsoft.com/office/2006/metadata/properties" xmlns:ns2="d86f96d7-eabb-4c75-b0c6-b2bb52db755e" xmlns:ns3="702fd5f2-4f18-4d9c-a57c-95858d537c7b" targetNamespace="http://schemas.microsoft.com/office/2006/metadata/properties" ma:root="true" ma:fieldsID="957e49d2f5dba385e62d16a21ddf50b3" ns2:_="" ns3:_="">
    <xsd:import namespace="d86f96d7-eabb-4c75-b0c6-b2bb52db755e"/>
    <xsd:import namespace="702fd5f2-4f18-4d9c-a57c-95858d537c7b"/>
    <xsd:element name="properties">
      <xsd:complexType>
        <xsd:sequence>
          <xsd:element name="documentManagement">
            <xsd:complexType>
              <xsd:all>
                <xsd:element ref="ns2:TabType" minOccurs="0"/>
                <xsd:element ref="ns2:Description0" minOccurs="0"/>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6f96d7-eabb-4c75-b0c6-b2bb52db755e" elementFormDefault="qualified">
    <xsd:import namespace="http://schemas.microsoft.com/office/2006/documentManagement/types"/>
    <xsd:import namespace="http://schemas.microsoft.com/office/infopath/2007/PartnerControls"/>
    <xsd:element name="TabType" ma:index="8" nillable="true" ma:displayName="For which Tab/Page" ma:format="Dropdown" ma:internalName="TabType" ma:readOnly="false">
      <xsd:simpleType>
        <xsd:restriction base="dms:Choice">
          <xsd:enumeration value="Communication Handbook"/>
          <xsd:enumeration value="Design Guide"/>
          <xsd:enumeration value="Logos"/>
          <xsd:enumeration value="Safety Graphic"/>
          <xsd:enumeration value="Templates"/>
          <xsd:enumeration value="Power Point Presentation"/>
          <xsd:enumeration value="Images"/>
        </xsd:restriction>
      </xsd:simpleType>
    </xsd:element>
    <xsd:element name="Description0" ma:index="9" nillable="true" ma:displayName="Description" ma:internalName="Description0" ma:readOnly="false">
      <xsd:simpleType>
        <xsd:restriction base="dms:Note">
          <xsd:maxLength value="255"/>
        </xsd:restriction>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2a42bc6-61fd-485c-9a76-47c28c1bcce0"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ObjectDetectorVersions" ma:index="17" nillable="true" ma:displayName="MediaServiceObjectDetectorVersions" ma:description="" ma:hidden="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2fd5f2-4f18-4d9c-a57c-95858d537c7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6c03d8c-ee60-46a0-ba34-cd1ee37928b4}" ma:internalName="TaxCatchAll" ma:showField="CatchAllData" ma:web="702fd5f2-4f18-4d9c-a57c-95858d537c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d86f96d7-eabb-4c75-b0c6-b2bb52db755e" xsi:nil="true"/>
    <TabType xmlns="d86f96d7-eabb-4c75-b0c6-b2bb52db755e" xsi:nil="true"/>
    <lcf76f155ced4ddcb4097134ff3c332f xmlns="d86f96d7-eabb-4c75-b0c6-b2bb52db755e">
      <Terms xmlns="http://schemas.microsoft.com/office/infopath/2007/PartnerControls"/>
    </lcf76f155ced4ddcb4097134ff3c332f>
    <TaxCatchAll xmlns="702fd5f2-4f18-4d9c-a57c-95858d537c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5765A3-E896-4E44-B2A2-29ABD09C5547}">
  <ds:schemaRefs>
    <ds:schemaRef ds:uri="702fd5f2-4f18-4d9c-a57c-95858d537c7b"/>
    <ds:schemaRef ds:uri="d86f96d7-eabb-4c75-b0c6-b2bb52db75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573FAE6-B8AC-4972-B402-8C94643A4F89}">
  <ds:schemaRefs>
    <ds:schemaRef ds:uri="http://schemas.microsoft.com/office/2006/metadata/properties"/>
    <ds:schemaRef ds:uri="http://www.w3.org/XML/1998/namespace"/>
    <ds:schemaRef ds:uri="http://schemas.microsoft.com/office/2006/documentManagement/types"/>
    <ds:schemaRef ds:uri="http://purl.org/dc/terms/"/>
    <ds:schemaRef ds:uri="http://schemas.openxmlformats.org/package/2006/metadata/core-properties"/>
    <ds:schemaRef ds:uri="http://purl.org/dc/dcmitype/"/>
    <ds:schemaRef ds:uri="http://purl.org/dc/elements/1.1/"/>
    <ds:schemaRef ds:uri="http://schemas.microsoft.com/office/infopath/2007/PartnerControls"/>
    <ds:schemaRef ds:uri="702fd5f2-4f18-4d9c-a57c-95858d537c7b"/>
    <ds:schemaRef ds:uri="d86f96d7-eabb-4c75-b0c6-b2bb52db755e"/>
  </ds:schemaRefs>
</ds:datastoreItem>
</file>

<file path=customXml/itemProps3.xml><?xml version="1.0" encoding="utf-8"?>
<ds:datastoreItem xmlns:ds="http://schemas.openxmlformats.org/officeDocument/2006/customXml" ds:itemID="{C3D56236-0477-4131-9B48-AB6D228279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TotalTime>
  <Words>638</Words>
  <Application>Microsoft Office PowerPoint</Application>
  <PresentationFormat>Widescreen</PresentationFormat>
  <Paragraphs>105</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Courier New</vt:lpstr>
      <vt:lpstr>Noto Serif</vt:lpstr>
      <vt:lpstr>Office Theme</vt:lpstr>
      <vt:lpstr>Idaho Power and Broadband Funding</vt:lpstr>
      <vt:lpstr>Idaho Power and Broadband</vt:lpstr>
      <vt:lpstr>Joint Use Application Process </vt:lpstr>
      <vt:lpstr>Joint Use Application Process Continued  </vt:lpstr>
      <vt:lpstr>Idaho Code § 61-315 Preferential Treatment Prohibited</vt:lpstr>
      <vt:lpstr>Idaho Power’s Challenges</vt:lpstr>
      <vt:lpstr>Preparing for Broadband</vt:lpstr>
      <vt:lpstr>PowerPoint Presentation</vt:lpstr>
    </vt:vector>
  </TitlesOfParts>
  <Company>Idaho Power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Niebergall, Paige</dc:creator>
  <cp:lastModifiedBy>Taylor</cp:lastModifiedBy>
  <cp:revision>16</cp:revision>
  <cp:lastPrinted>2024-12-16T14:58:33Z</cp:lastPrinted>
  <dcterms:created xsi:type="dcterms:W3CDTF">2024-12-02T18:34:47Z</dcterms:created>
  <dcterms:modified xsi:type="dcterms:W3CDTF">2024-12-17T16:31:54Z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0x0101007F7B0BB3969E7F4FBE8C15664C6D1354</vt:lpwstr>
  </property>
  <property fmtid="{D5CDD505-2E9C-101B-9397-08002B2CF9AE}" pid="3" name="MediaServiceImageTags">
    <vt:lpwstr/>
  </property>
</Properties>
</file>